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7A6_C0E052AC.xml" ContentType="application/vnd.ms-powerpoint.comments+xml"/>
  <Override PartName="/ppt/comments/modernComment_7A5_5B9145D2.xml" ContentType="application/vnd.ms-powerpoint.comments+xml"/>
  <Override PartName="/ppt/comments/modernComment_7A8_F492D07A.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5"/>
  </p:sldMasterIdLst>
  <p:notesMasterIdLst>
    <p:notesMasterId r:id="rId12"/>
  </p:notesMasterIdLst>
  <p:handoutMasterIdLst>
    <p:handoutMasterId r:id="rId13"/>
  </p:handoutMasterIdLst>
  <p:sldIdLst>
    <p:sldId id="256" r:id="rId6"/>
    <p:sldId id="1956" r:id="rId7"/>
    <p:sldId id="1958" r:id="rId8"/>
    <p:sldId id="1957" r:id="rId9"/>
    <p:sldId id="1960" r:id="rId10"/>
    <p:sldId id="1955" r:id="rId11"/>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A38796E4-1CE6-48B7-A170-92304FBB989B}">
          <p14:sldIdLst>
            <p14:sldId id="256"/>
            <p14:sldId id="1956"/>
            <p14:sldId id="1958"/>
            <p14:sldId id="1957"/>
            <p14:sldId id="1960"/>
            <p14:sldId id="1955"/>
          </p14:sldIdLst>
        </p14:section>
      </p14:sectionLst>
    </p:ext>
    <p:ext uri="{EFAFB233-063F-42B5-8137-9DF3F51BA10A}">
      <p15:sldGuideLst xmlns:p15="http://schemas.microsoft.com/office/powerpoint/2012/main">
        <p15:guide id="1" orient="horz" pos="2935">
          <p15:clr>
            <a:srgbClr val="A4A3A4"/>
          </p15:clr>
        </p15:guide>
        <p15:guide id="2" orient="horz" pos="214">
          <p15:clr>
            <a:srgbClr val="A4A3A4"/>
          </p15:clr>
        </p15:guide>
        <p15:guide id="3" orient="horz" pos="554">
          <p15:clr>
            <a:srgbClr val="A4A3A4"/>
          </p15:clr>
        </p15:guide>
        <p15:guide id="4" orient="horz" pos="758" userDrawn="1">
          <p15:clr>
            <a:srgbClr val="A4A3A4"/>
          </p15:clr>
        </p15:guide>
        <p15:guide id="5" orient="horz" pos="350" userDrawn="1">
          <p15:clr>
            <a:srgbClr val="A4A3A4"/>
          </p15:clr>
        </p15:guide>
        <p15:guide id="6" orient="horz" pos="2845">
          <p15:clr>
            <a:srgbClr val="A4A3A4"/>
          </p15:clr>
        </p15:guide>
        <p15:guide id="7" orient="horz" pos="2709">
          <p15:clr>
            <a:srgbClr val="A4A3A4"/>
          </p15:clr>
        </p15:guide>
        <p15:guide id="8" orient="horz" pos="3162">
          <p15:clr>
            <a:srgbClr val="A4A3A4"/>
          </p15:clr>
        </p15:guide>
        <p15:guide id="9" orient="horz" pos="2641" userDrawn="1">
          <p15:clr>
            <a:srgbClr val="A4A3A4"/>
          </p15:clr>
        </p15:guide>
        <p15:guide id="10" orient="horz" pos="3049">
          <p15:clr>
            <a:srgbClr val="A4A3A4"/>
          </p15:clr>
        </p15:guide>
        <p15:guide id="11" orient="horz" pos="2459">
          <p15:clr>
            <a:srgbClr val="A4A3A4"/>
          </p15:clr>
        </p15:guide>
        <p15:guide id="12" orient="horz" pos="2255" userDrawn="1">
          <p15:clr>
            <a:srgbClr val="A4A3A4"/>
          </p15:clr>
        </p15:guide>
        <p15:guide id="13" orient="horz" pos="2686">
          <p15:clr>
            <a:srgbClr val="A4A3A4"/>
          </p15:clr>
        </p15:guide>
        <p15:guide id="14" pos="204">
          <p15:clr>
            <a:srgbClr val="A4A3A4"/>
          </p15:clr>
        </p15:guide>
        <p15:guide id="15" pos="5556">
          <p15:clr>
            <a:srgbClr val="A4A3A4"/>
          </p15:clr>
        </p15:guide>
        <p15:guide id="16" pos="340">
          <p15:clr>
            <a:srgbClr val="A4A3A4"/>
          </p15:clr>
        </p15:guide>
        <p15:guide id="17" pos="4989" userDrawn="1">
          <p15:clr>
            <a:srgbClr val="A4A3A4"/>
          </p15:clr>
        </p15:guide>
        <p15:guide id="18" pos="5760" userDrawn="1">
          <p15:clr>
            <a:srgbClr val="A4A3A4"/>
          </p15:clr>
        </p15:guide>
        <p15:guide id="19" pos="2064" userDrawn="1">
          <p15:clr>
            <a:srgbClr val="A4A3A4"/>
          </p15:clr>
        </p15:guide>
        <p15:guide id="20" pos="47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A9FD16-AAC8-A361-F64B-B46FAFC423CC}" name="Devang Bhuta" initials="DB" userId="S::DE20413414@wipro.com::4c273143-dbd2-4831-989d-9056224150b6" providerId="AD"/>
  <p188:author id="{22628C45-C1E1-D498-7E9F-CB74B9870452}" name="Ajay Mishra" initials="AM" userId="S::AJ20353153@wipro.com::53ec73a0-93fe-475b-bae3-e16c5108744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BFDF26"/>
    <a:srgbClr val="0F2062"/>
    <a:srgbClr val="0F265C"/>
    <a:srgbClr val="898989"/>
    <a:srgbClr val="D9D9D9"/>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06E938-C1F6-436F-8F60-C31E1011EA16}" v="4" dt="2023-02-17T06:01:27.5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6" autoAdjust="0"/>
    <p:restoredTop sz="94249" autoAdjust="0"/>
  </p:normalViewPr>
  <p:slideViewPr>
    <p:cSldViewPr showGuides="1">
      <p:cViewPr varScale="1">
        <p:scale>
          <a:sx n="81" d="100"/>
          <a:sy n="81" d="100"/>
        </p:scale>
        <p:origin x="940" y="60"/>
      </p:cViewPr>
      <p:guideLst>
        <p:guide orient="horz" pos="2935"/>
        <p:guide orient="horz" pos="214"/>
        <p:guide orient="horz" pos="554"/>
        <p:guide orient="horz" pos="758"/>
        <p:guide orient="horz" pos="350"/>
        <p:guide orient="horz" pos="2845"/>
        <p:guide orient="horz" pos="2709"/>
        <p:guide orient="horz" pos="3162"/>
        <p:guide orient="horz" pos="2641"/>
        <p:guide orient="horz" pos="3049"/>
        <p:guide orient="horz" pos="2459"/>
        <p:guide orient="horz" pos="2255"/>
        <p:guide orient="horz" pos="2686"/>
        <p:guide pos="204"/>
        <p:guide pos="5556"/>
        <p:guide pos="340"/>
        <p:guide pos="4989"/>
        <p:guide pos="5760"/>
        <p:guide pos="2064"/>
        <p:guide pos="476"/>
      </p:guideLst>
    </p:cSldViewPr>
  </p:slideViewPr>
  <p:notesTextViewPr>
    <p:cViewPr>
      <p:scale>
        <a:sx n="1" d="1"/>
        <a:sy n="1" d="1"/>
      </p:scale>
      <p:origin x="0" y="0"/>
    </p:cViewPr>
  </p:notesTextViewPr>
  <p:sorterViewPr>
    <p:cViewPr varScale="1">
      <p:scale>
        <a:sx n="1" d="1"/>
        <a:sy n="1" d="1"/>
      </p:scale>
      <p:origin x="0" y="0"/>
    </p:cViewPr>
  </p:sorterViewPr>
  <p:notesViewPr>
    <p:cSldViewPr showGuides="1">
      <p:cViewPr varScale="1">
        <p:scale>
          <a:sx n="53" d="100"/>
          <a:sy n="53" d="100"/>
        </p:scale>
        <p:origin x="-2868" y="-90"/>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viewProps" Target="viewProps.xml"/><Relationship Id="rId10" Type="http://schemas.openxmlformats.org/officeDocument/2006/relationships/slide" Target="slides/slide5.xml"/><Relationship Id="rId19"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utosh Mishra" userId="5bfc7a22-ca32-417f-bafe-4e84df2c837b" providerId="ADAL" clId="{BA06E938-C1F6-436F-8F60-C31E1011EA16}"/>
    <pc:docChg chg="modSld">
      <pc:chgData name="Ashutosh Mishra" userId="5bfc7a22-ca32-417f-bafe-4e84df2c837b" providerId="ADAL" clId="{BA06E938-C1F6-436F-8F60-C31E1011EA16}" dt="2023-02-17T06:01:27.536" v="3"/>
      <pc:docMkLst>
        <pc:docMk/>
      </pc:docMkLst>
      <pc:sldChg chg="addSp delSp modSp">
        <pc:chgData name="Ashutosh Mishra" userId="5bfc7a22-ca32-417f-bafe-4e84df2c837b" providerId="ADAL" clId="{BA06E938-C1F6-436F-8F60-C31E1011EA16}" dt="2023-02-17T06:01:27.536" v="3"/>
        <pc:sldMkLst>
          <pc:docMk/>
          <pc:sldMk cId="2228509338" sldId="256"/>
        </pc:sldMkLst>
        <pc:picChg chg="add del mod">
          <ac:chgData name="Ashutosh Mishra" userId="5bfc7a22-ca32-417f-bafe-4e84df2c837b" providerId="ADAL" clId="{BA06E938-C1F6-436F-8F60-C31E1011EA16}" dt="2023-02-17T06:01:27.536" v="3"/>
          <ac:picMkLst>
            <pc:docMk/>
            <pc:sldMk cId="2228509338" sldId="256"/>
            <ac:picMk id="8" creationId="{7EE37971-F849-4F5E-88D0-7AE382D375F7}"/>
          </ac:picMkLst>
        </pc:picChg>
      </pc:sldChg>
    </pc:docChg>
  </pc:docChgLst>
</pc:chgInfo>
</file>

<file path=ppt/comments/modernComment_7A5_5B9145D2.xml><?xml version="1.0" encoding="utf-8"?>
<p188:cmLst xmlns:a="http://schemas.openxmlformats.org/drawingml/2006/main" xmlns:r="http://schemas.openxmlformats.org/officeDocument/2006/relationships" xmlns:p188="http://schemas.microsoft.com/office/powerpoint/2018/8/main">
  <p188:cm id="{98A80645-78BE-4EFE-AD1B-CDB3E5002FA6}" authorId="{21A9FD16-AAC8-A361-F64B-B46FAFC423CC}" created="2023-01-30T07:53:41.345">
    <ac:txMkLst xmlns:ac="http://schemas.microsoft.com/office/drawing/2013/main/command">
      <pc:docMk xmlns:pc="http://schemas.microsoft.com/office/powerpoint/2013/main/command"/>
      <pc:sldMk xmlns:pc="http://schemas.microsoft.com/office/powerpoint/2013/main/command" cId="1536247250" sldId="1957"/>
      <ac:spMk id="2" creationId="{CBD7F4AC-BEE5-4690-8471-1FFE27C035E4}"/>
      <ac:txMk cp="51" len="21">
        <ac:context len="73" hash="2059394250"/>
      </ac:txMk>
    </ac:txMkLst>
    <p188:pos x="7031804" y="267287"/>
    <p188:txBody>
      <a:bodyPr/>
      <a:lstStyle/>
      <a:p>
        <a:r>
          <a:rPr lang="en-IN"/>
          <a:t>1. Will resource reservation happen in FNT automatically based on service feasibility.
2. We understand in UC 3.1 Cetin wants to check Service provisioning and not NW provisioning, please correct us if we are wrong
3. We recommend to reserve resources from OLT to ONT through an API</a:t>
        </a:r>
      </a:p>
    </p188:txBody>
  </p188:cm>
  <p188:cm id="{D4C34DE8-59F8-40CC-8E82-31113A5A5BBB}" authorId="{21A9FD16-AAC8-A361-F64B-B46FAFC423CC}" created="2023-01-30T07:54:56.933">
    <ac:txMkLst xmlns:ac="http://schemas.microsoft.com/office/drawing/2013/main/command">
      <pc:docMk xmlns:pc="http://schemas.microsoft.com/office/powerpoint/2013/main/command"/>
      <pc:sldMk xmlns:pc="http://schemas.microsoft.com/office/powerpoint/2013/main/command" cId="1536247250" sldId="1957"/>
      <ac:spMk id="3" creationId="{4AF39504-3C69-47E7-8DC9-EAA2E34B46DC}"/>
      <ac:txMk cp="261" len="31">
        <ac:context len="495" hash="746735696"/>
      </ac:txMk>
    </ac:txMkLst>
    <p188:pos x="2408049" y="2064644"/>
    <p188:txBody>
      <a:bodyPr/>
      <a:lstStyle/>
      <a:p>
        <a:r>
          <a:rPr lang="en-IN"/>
          <a:t>Recommend we cover this under Use Case 1/2 regarding Documentation</a:t>
        </a:r>
      </a:p>
    </p188:txBody>
  </p188:cm>
</p188:cmLst>
</file>

<file path=ppt/comments/modernComment_7A6_C0E052AC.xml><?xml version="1.0" encoding="utf-8"?>
<p188:cmLst xmlns:a="http://schemas.openxmlformats.org/drawingml/2006/main" xmlns:r="http://schemas.openxmlformats.org/officeDocument/2006/relationships" xmlns:p188="http://schemas.microsoft.com/office/powerpoint/2018/8/main">
  <p188:cm id="{367049CE-504C-41DE-91E0-C8FF3804D836}" authorId="{22628C45-C1E1-D498-7E9F-CB74B9870452}" created="2023-01-30T10:31:21.925">
    <ac:deMkLst xmlns:ac="http://schemas.microsoft.com/office/drawing/2013/main/command">
      <pc:docMk xmlns:pc="http://schemas.microsoft.com/office/powerpoint/2013/main/command"/>
      <pc:sldMk xmlns:pc="http://schemas.microsoft.com/office/powerpoint/2013/main/command" cId="3235926700" sldId="1958"/>
      <ac:spMk id="3" creationId="{0E4F9A10-F48D-401C-AE6A-09A3D2EC3CA7}"/>
    </ac:deMkLst>
    <p188:txBody>
      <a:bodyPr/>
      <a:lstStyle/>
      <a:p>
        <a:r>
          <a:rPr lang="en-IN"/>
          <a:t>1. Do FNT have API to calculate distance between POPs and customer coordinates and filter the list  based on input radius?
CITY attribute is also required to filter efficiently.
If yes need to check API responses.
2. Need API for fetching rest uplink bandwidth of each NE. </a:t>
        </a:r>
      </a:p>
    </p188:txBody>
  </p188:cm>
</p188:cmLst>
</file>

<file path=ppt/comments/modernComment_7A8_F492D07A.xml><?xml version="1.0" encoding="utf-8"?>
<p188:cmLst xmlns:a="http://schemas.openxmlformats.org/drawingml/2006/main" xmlns:r="http://schemas.openxmlformats.org/officeDocument/2006/relationships" xmlns:p188="http://schemas.microsoft.com/office/powerpoint/2018/8/main">
  <p188:cm id="{AA0A7710-4CF7-4BCF-A05D-0B56124B6EAF}" authorId="{22628C45-C1E1-D498-7E9F-CB74B9870452}" created="2023-01-30T10:36:24.004">
    <ac:txMkLst xmlns:ac="http://schemas.microsoft.com/office/drawing/2013/main/command">
      <pc:docMk xmlns:pc="http://schemas.microsoft.com/office/powerpoint/2013/main/command"/>
      <pc:sldMk xmlns:pc="http://schemas.microsoft.com/office/powerpoint/2013/main/command" cId="4103262330" sldId="1960"/>
      <ac:spMk id="3" creationId="{0E4F9A10-F48D-401C-AE6A-09A3D2EC3CA7}"/>
      <ac:txMk cp="96" len="37">
        <ac:context len="271" hash="4004288242"/>
      </ac:txMk>
    </ac:txMkLst>
    <p188:pos x="3333600" y="2142171"/>
    <p188:txBody>
      <a:bodyPr/>
      <a:lstStyle/>
      <a:p>
        <a:r>
          <a:rPr lang="en-IN"/>
          <a:t>API details required to query telco hierarchy 
for each input or combination of it.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2F7591-2483-4D4B-A826-C147C11C7F29}" type="datetimeFigureOut">
              <a:rPr lang="de-DE" smtClean="0"/>
              <a:t>17.02.2023</a:t>
            </a:fld>
            <a:endParaRPr lang="de-DE" dirty="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BB851AE-B1C7-4F74-BB80-4378AD0DCC5F}" type="slidenum">
              <a:rPr lang="de-DE" smtClean="0"/>
              <a:t>‹#›</a:t>
            </a:fld>
            <a:endParaRPr lang="de-DE" dirty="0"/>
          </a:p>
        </p:txBody>
      </p:sp>
    </p:spTree>
    <p:extLst>
      <p:ext uri="{BB962C8B-B14F-4D97-AF65-F5344CB8AC3E}">
        <p14:creationId xmlns:p14="http://schemas.microsoft.com/office/powerpoint/2010/main" val="416864160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12.154"/>
    </inkml:context>
    <inkml:brush xml:id="br0">
      <inkml:brushProperty name="width" value="0.05" units="cm"/>
      <inkml:brushProperty name="height" value="0.05" units="cm"/>
      <inkml:brushProperty name="color" value="#004F8B"/>
    </inkml:brush>
  </inkml:definitions>
  <inkml:trace contextRef="#ctx0" brushRef="#br0">1 1 6911 0 0,'0'0'3984'0'0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28.882"/>
    </inkml:context>
    <inkml:brush xml:id="br0">
      <inkml:brushProperty name="width" value="0.05" units="cm"/>
      <inkml:brushProperty name="height" value="0.05" units="cm"/>
      <inkml:brushProperty name="color" value="#004F8B"/>
    </inkml:brush>
  </inkml:definitions>
  <inkml:trace contextRef="#ctx0" brushRef="#br0">2128 2603 6335 0 0,'0'-1'13'0'0,"5"-8"180"0"0,6-24 228 0 0,2 12-377 0 0,-9 12 25 0 0,-3 7 373 0 0,-1 0-174 0 0,3-7 10 0 0,-2 7 316 0 0,0-11 2082 0 0,-2 5-2593 0 0,0 1 0 0 0,0-1 0 0 0,1 0 0 0 0,0 0 0 0 0,1 0-1 0 0,0 0 1 0 0,1-8 0 0 0,18-60-135 0 0,-3 13 81 0 0,-7 5 322 0 0,-2-1 0 0 0,-2 0-1 0 0,-3 0 1 0 0,-8-93 0 0 0,-3 80 178 0 0,-3 0-1 0 0,-4 1 1 0 0,-2 0-1 0 0,-50-127 1 0 0,43 142-172 0 0,-2 2 0 0 0,-3 1 0 0 0,-1 2 0 0 0,-3 1 1 0 0,-3 1-1 0 0,-77-83 0 0 0,82 102-271 0 0,-2 2 0 0 0,-51-35 0 0 0,-80-39 165 0 0,102 64-223 0 0,-320-168-477 0 0,272 150 370 0 0,-57-42-126 0 0,-44-21-628 0 0,157 97 741 0 0,-84-22 1 0 0,-6-2-124 0 0,113 35 129 0 0,8 3-86 0 0,0-1 0 0 0,1-1 1 0 0,-24-15-1 0 0,-24-20-1593 0 0,48 29 419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30.191"/>
    </inkml:context>
    <inkml:brush xml:id="br0">
      <inkml:brushProperty name="width" value="0.05" units="cm"/>
      <inkml:brushProperty name="height" value="0.05" units="cm"/>
      <inkml:brushProperty name="color" value="#004F8B"/>
    </inkml:brush>
  </inkml:definitions>
  <inkml:trace contextRef="#ctx0" brushRef="#br0">2931 4148 6447 0 0,'0'-3'116'0'0,"1"2"-87"0"0,-1 1 1 0 0,0-1-1 0 0,0 0 0 0 0,0 0 1 0 0,0 0-1 0 0,1 0 0 0 0,-1 1 1 0 0,0-1-1 0 0,1 0 0 0 0,-1 0 1 0 0,1 1-1 0 0,-1-1 1 0 0,1 0-1 0 0,-1 1 0 0 0,2-2 1 0 0,19-23 83 0 0,-18 21-117 0 0,-1-1 5 0 0,19-32 1212 0 0,-14 27-1039 0 0,-1 0 0 0 0,-1 0 1 0 0,0 0-1 0 0,0-1 0 0 0,-1 0 0 0 0,0 0 1 0 0,2-13-1 0 0,-5 20 285 0 0,0-1 0 0 0,0 1 0 0 0,0-1 1 0 0,0 1-1 0 0,3-6 0 0 0,4-11 435 0 0,-4 12-894 0 0,-1 0 0 0 0,9-15 0 0 0,0-2 0 0 0,7-36 214 0 0,-3-2-1 0 0,-3 0 0 0 0,-3 0 1 0 0,-3-1-1 0 0,-1-99 0 0 0,-10 61 256 0 0,-5 0 0 0 0,-5 1 0 0 0,-52-195 0 0 0,17 142 192 0 0,-122-263 0 0 0,-87-74-419 0 0,233 448-227 0 0,-90-146 112 0 0,-153-214 27 0 0,72 117-2 0 0,141 216-76 0 0,-119-120 0 0 0,37 69-76 0 0,50 46 0 0 0,43 40 0 0 0,-1 1 0 0 0,-1 2 0 0 0,-90-47 0 0 0,93 60-21 0 0,0 2 0 0 0,-1 1-1 0 0,0 3 1 0 0,-1 1 0 0 0,-54-7-1 0 0,28 10-36 0 0,1 4-1 0 0,-125 4 0 0 0,25 13-1336 0 0,-189 37 0 0 0,295-38 201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37.251"/>
    </inkml:context>
    <inkml:brush xml:id="br0">
      <inkml:brushProperty name="width" value="0.05" units="cm"/>
      <inkml:brushProperty name="height" value="0.05" units="cm"/>
      <inkml:brushProperty name="color" value="#008C3A"/>
    </inkml:brush>
  </inkml:definitions>
  <inkml:trace contextRef="#ctx0" brushRef="#br0">0 39 14135 0 0,'0'0'1536'0'0,"6"-11"-1536"0"0,0 1 0 0 0,2 1-128 0 0,-1 0 32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39.598"/>
    </inkml:context>
    <inkml:brush xml:id="br0">
      <inkml:brushProperty name="width" value="0.05" units="cm"/>
      <inkml:brushProperty name="height" value="0.05" units="cm"/>
      <inkml:brushProperty name="color" value="#008C3A"/>
    </inkml:brush>
  </inkml:definitions>
  <inkml:trace contextRef="#ctx0" brushRef="#br0">818 3418 5871 0 0,'0'0'534'0'0,"-2"0"-374"0"0,-6-2 644 0 0,1 1 0 0 0,-1 0 1 0 0,-12 1-1 0 0,19 0-475 0 0,-12 0 303 0 0,-38-2 1499 0 0,-87-13 0 0 0,125 13-2024 0 0,1-1 1 0 0,-1 0-1 0 0,1-1 1 0 0,0-1-1 0 0,1 0 1 0 0,-1 0-1 0 0,1-1 1 0 0,0-1 0 0 0,0 1-1 0 0,1-2 1 0 0,-13-10-1 0 0,18 13-217 0 0,-97-90 1589 0 0,86 78-1306 0 0,1-1 1 0 0,0 0-1 0 0,-22-39 1 0 0,12 16-688 0 0,13 21 516 0 0,-18-37-1 0 0,-4-34-1 0 0,-40-173 0 0 0,37 95 0 0 0,31 128 0 0 0,-2-60 0 0 0,6 65 0 0 0,2-1 0 0 0,1 0 0 0 0,12-63 0 0 0,-7 54 0 0 0,17-57-42 0 0,-10 47 12 0 0,2-5 14 0 0,2 0 0 0 0,3 2 0 0 0,45-96 0 0 0,-38 101 20 0 0,1-5-38 0 0,42-63 0 0 0,-42 79 34 0 0,76-108 0 0 0,-73 111 0 0 0,58-59 0 0 0,15-8-26 0 0,84-77-12 0 0,-152 156 4 0 0,76-47-1 0 0,47-9 43 0 0,-144 76-11 0 0,107-57-87 0 0,124-57-332 0 0,-191 100 380 0 0,97-24 0 0 0,31-7-16 0 0,-105 28 56 0 0,-10 3 2 0 0,81-21 0 0 0,-66 21-46 0 0,28-7-54 0 0,-11 6-8 0 0,-33 6 35 0 0,98-11 0 0 0,26 19 58 0 0,-146 11-1 0 0,1 1 0 0 0,54 11-1 0 0,71 14-47 0 0,-149-24 64 0 0,-1 1 0 0 0,1 1 0 0 0,-1 1 0 0 0,0 0 0 0 0,-1 2 0 0 0,31 17 0 0 0,-33-15 0 0 0,0 0 0 0 0,1-2 0 0 0,21 8 0 0 0,-8-2 0 0 0,-26-12 0 0 0,0 1 0 0 0,1-1 0 0 0,-1-1 0 0 0,1 0 0 0 0,11 3 0 0 0,-8-3 0 0 0,-1 0 0 0 0,1-1 0 0 0,0 0 0 0 0,0 0 0 0 0,15-2 0 0 0,0 0 0 0 0,-17 1 0 0 0,0-1 0 0 0,0 0 0 0 0,9-1 0 0 0,3 0-1 0 0,14 0 13 0 0,28-1 41 0 0,-54 4-47 0 0,0-1-1 0 0,0 1 0 0 0,0 0 1 0 0,0 1-1 0 0,-1-1 0 0 0,1 2 1 0 0,0-1-1 0 0,-1 1 0 0 0,1 0 1 0 0,-1 1-1 0 0,9 5 0 0 0,-13-7-5 0 0,0 0-1 0 0,1 0 1 0 0,-1-1-1 0 0,0 1 1 0 0,1-1 0 0 0,-1 0-1 0 0,6 2 1 0 0,-7-3 4 0 0,1 1 0 0 0,-1 0 0 0 0,0 0 0 0 0,0 0 0 0 0,1 0 0 0 0,-1 0 0 0 0,0 0 0 0 0,0 1 0 0 0,0-1 0 0 0,0 1 0 0 0,-1-1 0 0 0,1 1 1 0 0,2 2-1 0 0,17 13 21 0 0,-18-14 11 0 0,0-1 0 0 0,0 1 0 0 0,-1 0 1 0 0,1 0-1 0 0,2 4 0 0 0,-2-3 15 0 0,-2-3 453 0 0,-1 0-445 0 0,3 6-37 0 0,-2-5 37 0 0,-1-3-4 0 0,1-3-99 0 0,0 0 1 0 0,0 0 0 0 0,-1-1 0 0 0,0 1 0 0 0,1 0 0 0 0,-2 0 0 0 0,1-1 0 0 0,-1-5 0 0 0,-1-6-335 0 0,2 15 156 0 0,0 0-189 0 0,0 1 332 0 0,0-1-1 0 0,-1 1 1 0 0,1-1 0 0 0,0 1 0 0 0,0 0-1 0 0,0-1 1 0 0,0 1 0 0 0,0 0-1 0 0,0-1 1 0 0,0 1 0 0 0,0-1-1 0 0,0 1 1 0 0,0 0 0 0 0,1-1 0 0 0,-1 1-1 0 0,0-1 1 0 0,0 1 0 0 0,0 0-1 0 0,0-1 1 0 0,1 1 0 0 0,-1 0-1 0 0,0-1 1 0 0,1 1 0 0 0,5-14-2781 0 0,-6 14 3016 0 0,1-2-681 0 0,9-16-2499 0 0,-7 14 2713 0 0,-1 0-1 0 0,1 0 0 0 0,-1 0 1 0 0,0-1-1 0 0,0 1 1 0 0,-1-1-1 0 0,0 1 0 0 0,1-1 1 0 0,-1-5-1 0 0,-1 7 679 0 0,0 0 0 0 0,-1 0-1 0 0,1 1 1 0 0,-1-1 0 0 0,0 0-1 0 0,0 1 1 0 0,0-1 0 0 0,0 0-1 0 0,0 1 1 0 0,-1 0 0 0 0,1-1 0 0 0,-1 1-1 0 0,-1-3 1 0 0,-25-26 1190 0 0,27 30-1363 0 0,-11-7 130 0 0,-13-8 332 0 0,23 15-400 0 0,0 0 8 0 0,-5-1-122 0 0,3 0 22 0 0,-1 1 0 0 0,0 0 0 0 0,0 0 0 0 0,0 0 0 0 0,0 0 1 0 0,-8 1-1 0 0,10 0-130 0 0,0 0 0 0 0,0 1 0 0 0,0 0 0 0 0,0-1 0 0 0,0 1 0 0 0,1 0 0 0 0,-1 1 0 0 0,0-1 0 0 0,1 0 1 0 0,-1 1-1 0 0,1 0 0 0 0,-1-1 0 0 0,1 1 0 0 0,0 0 0 0 0,0 0 0 0 0,0 0 0 0 0,-3 4 0 0 0,2-3-34 0 0,0 0 0 0 0,0 1 0 0 0,1 0 0 0 0,-1-1 0 0 0,1 1 0 0 0,0 0 0 0 0,-2 5 0 0 0,-1 2 0 0 0,3-8 0 0 0,0 0 0 0 0,1 0 0 0 0,-1 0 0 0 0,1 0 0 0 0,0 1 0 0 0,0-1 0 0 0,0 0 0 0 0,1 1 0 0 0,-1-1 0 0 0,1 0 0 0 0,0 1 0 0 0,0-1 0 0 0,0 1 0 0 0,0-1 0 0 0,1 6 0 0 0,1 4 0 0 0,-1 2-7 0 0,1-1 0 0 0,0-1 0 0 0,1 1-1 0 0,8 25 1 0 0,-8-31 4 0 0,1 0-1 0 0,-1 0 0 0 0,1 0 1 0 0,1-1-1 0 0,-1 1 1 0 0,1-1-1 0 0,0-1 0 0 0,1 1 1 0 0,7 7-1 0 0,5 0 4 0 0,-12-12 0 0 0,0-1 0 0 0,6 4 10 0 0,0 0 0 0 0,0-1 0 0 0,0-1 0 0 0,0 0 0 0 0,1-1-1 0 0,18 2 1 0 0,-22-4-2 0 0,0-1 0 0 0,-1 1 0 0 0,0-1 0 0 0,1-1 0 0 0,-1 0 0 0 0,0 0 0 0 0,0 0 0 0 0,0-1-1 0 0,0-1 1 0 0,13-6 0 0 0,-14 6 10 0 0,0 0 0 0 0,0-1 0 0 0,0 0 0 0 0,-1-1 0 0 0,1 1 0 0 0,-1-1 0 0 0,0 0 0 0 0,-1-1 0 0 0,0 1 0 0 0,0-1 0 0 0,5-9 0 0 0,-8 11-3 0 0,0 0-1 0 0,0 0 1 0 0,0 0-1 0 0,0-1 1 0 0,-1 1-1 0 0,0 0 1 0 0,0-1-1 0 0,0 1 1 0 0,-1-1-1 0 0,0 1 1 0 0,0-1 0 0 0,0 1-1 0 0,-1-1 1 0 0,0 1-1 0 0,0 0 1 0 0,0-1-1 0 0,0 1 1 0 0,-3-6-1 0 0,-1 2 98 0 0,1 0 0 0 0,-2-1-1 0 0,1 2 1 0 0,-1-1 0 0 0,-1 1-1 0 0,0 0 1 0 0,0 0 0 0 0,0 0 0 0 0,-1 1-1 0 0,0 0 1 0 0,0 1 0 0 0,-1 0-1 0 0,0 0 1 0 0,0 1 0 0 0,-14-6 0 0 0,1 2 182 0 0,-1 0 1 0 0,0 2 0 0 0,0 0 0 0 0,-1 2-1 0 0,-38-5 1 0 0,53 9-211 0 0,0 1-1 0 0,0-1 1 0 0,-1 2 0 0 0,1-1-1 0 0,0 1 1 0 0,0 1 0 0 0,0-1-1 0 0,0 2 1 0 0,-10 3-1 0 0,13-4-216 0 0,0 1-1 0 0,-1 1 1 0 0,1-1-1 0 0,1 1 1 0 0,-7 5-1 0 0,6-4-875 0 0,0 0 0 0 0,0 1 0 0 0,1 0 0 0 0,-8 12 0 0 0,-8 18-5113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42.989"/>
    </inkml:context>
    <inkml:brush xml:id="br0">
      <inkml:brushProperty name="width" value="0.05" units="cm"/>
      <inkml:brushProperty name="height" value="0.05" units="cm"/>
      <inkml:brushProperty name="color" value="#008C3A"/>
    </inkml:brush>
  </inkml:definitions>
  <inkml:trace contextRef="#ctx0" brushRef="#br0">121 1551 4687 0 0,'0'0'763'0'0,"-2"0"-454"0"0,-29-1 1071 0 0,29 0-1248 0 0,-9-1 94 0 0,8 1-66 0 0,0 0 0 0 0,0 0 1 0 0,1-1-1 0 0,-1 1 0 0 0,1-1 1 0 0,-1 1-1 0 0,1-1 0 0 0,0 0 0 0 0,-1 0 1 0 0,1 0-1 0 0,0 0 0 0 0,-2-3 1 0 0,-1-2 48 0 0,0-1-1 0 0,1 1 1 0 0,0-1 0 0 0,0 1 0 0 0,1-1 0 0 0,0 0-1 0 0,0-1 1 0 0,0 1 0 0 0,1 0 0 0 0,1-1 0 0 0,0 1-1 0 0,-1-18 1 0 0,2 15-115 0 0,-1 1-45 0 0,2-1 0 0 0,-1 1 0 0 0,1-1 0 0 0,0 1 0 0 0,6-20 0 0 0,-2 14-38 0 0,10-29 78 0 0,28-58-1 0 0,-28 71-24 0 0,2 1 0 0 0,1 1 0 0 0,2 0 0 0 0,1 2 0 0 0,38-41 0 0 0,0 13 3 0 0,2 2 0 0 0,135-89-1 0 0,-160 120-66 0 0,1 1 0 0 0,1 2 0 0 0,76-28 0 0 0,-40 23 0 0 0,114-35 0 0 0,-123 39 0 0 0,9-2 0 0 0,162-49 14 0 0,-141 36 208 0 0,-1-4 0 0 0,91-55 0 0 0,-139 67-123 0 0,91-50 93 0 0,-106 61-180 0 0,-11 5 25 0 0,39-15-1 0 0,-13 8-36 0 0,-41 17 1 0 0,11-1-3 0 0,-3 4 14 0 0,-9 0 31 0 0,3 1-22 0 0,-6-2 11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44.431"/>
    </inkml:context>
    <inkml:brush xml:id="br0">
      <inkml:brushProperty name="width" value="0.05" units="cm"/>
      <inkml:brushProperty name="height" value="0.05" units="cm"/>
      <inkml:brushProperty name="color" value="#008C3A"/>
    </inkml:brush>
  </inkml:definitions>
  <inkml:trace contextRef="#ctx0" brushRef="#br0">13 3298 5527 0 0,'-1'-2'250'0'0,"1"1"-166"0"0,-1-2-21 0 0,-10-10 3937 0 0,11 12-3921 0 0,0 1 0 0 0,1 0 1 0 0,-1 0-1 0 0,0 0 0 0 0,0 0 0 0 0,0 0 0 0 0,0 0 1 0 0,0 0-1 0 0,0 0 0 0 0,0 0 0 0 0,0 0 0 0 0,1 0 1 0 0,-1 0-1 0 0,0 0 0 0 0,0 0 0 0 0,0 0 0 0 0,14-3 762 0 0,-9 2-868 0 0,-1 0 1 0 0,1 0-1 0 0,-1 0 0 0 0,0-1 1 0 0,7-2-1 0 0,2-6 131 0 0,0-1 0 0 0,0 0 0 0 0,-1-1 0 0 0,15-18 0 0 0,37-58 484 0 0,-20 25-121 0 0,146-232 265 0 0,-146 221-649 0 0,39-86 95 0 0,-74 141-162 0 0,23-55 36 0 0,-3-3 0 0 0,-3 0 0 0 0,27-141 0 0 0,-21 18-18 0 0,-6 31 7 0 0,37-138 168 0 0,-26 139-125 0 0,7-29-42 0 0,21-106 111 0 0,-60 275-119 0 0,30-198 122 0 0,-28 158 108 0 0,-2-92-1 0 0,-5 126-74 0 0,0 14 20 0 0,0 1-1 0 0,-1 0 1 0 0,-1 0-1 0 0,-1-1 1 0 0,0 1-1 0 0,-2 1 1 0 0,-7-21 0 0 0,11 36-151 0 0,-10-7-34 0 0,7 11-1993 0 0,-3 7-3810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46.237"/>
    </inkml:context>
    <inkml:brush xml:id="br0">
      <inkml:brushProperty name="width" value="0.05" units="cm"/>
      <inkml:brushProperty name="height" value="0.05" units="cm"/>
      <inkml:brushProperty name="color" value="#008C3A"/>
    </inkml:brush>
  </inkml:definitions>
  <inkml:trace contextRef="#ctx0" brushRef="#br0">157 4830 2303 0 0,'0'0'102'0'0,"-2"2"-1"0"0,1-1 15 0 0,0-1 1 0 0,0 1-1 0 0,0 0 0 0 0,0 0 1 0 0,0-1-1 0 0,0 1 0 0 0,0 0 1 0 0,-1-1-1 0 0,1 1 0 0 0,0-1 0 0 0,0 1 1 0 0,-1-1-1 0 0,1 0 0 0 0,0 0 1 0 0,-1 1-1 0 0,0-1 0 0 0,-10-5 1007 0 0,11 3-1579 0 0,-1 1 308 0 0,-7-13 7824 0 0,12 15-7621 0 0,1 0 0 0 0,-1 0 0 0 0,1 0 0 0 0,-1-1 0 0 0,1 1 0 0 0,-1-1 0 0 0,1 0 0 0 0,-1 0 0 0 0,1-1 0 0 0,-1 1 0 0 0,1-1 0 0 0,-1 1 0 0 0,1-1 0 0 0,-1 0 0 0 0,1 0 0 0 0,-1-1 0 0 0,0 1 1 0 0,0-1-1 0 0,0 0 0 0 0,0 0 0 0 0,5-3 0 0 0,20-20 401 0 0,-1-2 0 0 0,-2-1 1 0 0,28-38-1 0 0,58-100 227 0 0,-106 159-657 0 0,14-27 96 0 0,-1 0 0 0 0,18-45 0 0 0,18-76 246 0 0,-8 23 130 0 0,27-82 156 0 0,-32 90-476 0 0,102-306-34 0 0,-92 261-138 0 0,44-261-1 0 0,-86 368 38 0 0,-2 0-1 0 0,-3-1 1 0 0,-2 1 0 0 0,-9-79-1 0 0,-11 24 96 0 0,-49-166 0 0 0,61 261-126 0 0,-37-120 28 0 0,12 40-16 0 0,1 5 20 0 0,-12-39 51 0 0,-145-452 902 0 0,148 491-679 0 0,-5 1-1 0 0,-59-95 0 0 0,77 148-205 0 0,-5-10-60 0 0,-73-96 0 0 0,87 129-52 0 0,2 2 0 0 0,0 0 0 0 0,-31-25 0 0 0,34 33-59 0 0,-6-5 121 0 0,-22-14 0 0 0,34 26-168 0 0,0-1 0 0 0,-1 1 0 0 0,1 0 0 0 0,-1 0 0 0 0,1 1 1 0 0,-1 0-1 0 0,0 0 0 0 0,-9-1 0 0 0,3 3-754 0 0,-1 2-32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47.777"/>
    </inkml:context>
    <inkml:brush xml:id="br0">
      <inkml:brushProperty name="width" value="0.05" units="cm"/>
      <inkml:brushProperty name="height" value="0.05" units="cm"/>
      <inkml:brushProperty name="color" value="#008C3A"/>
    </inkml:brush>
  </inkml:definitions>
  <inkml:trace contextRef="#ctx0" brushRef="#br0">109 4824 3679 0 0,'0'0'284'0'0,"0"1"-186"0"0,0 8 3144 0 0,-1-8-2818 0 0,-34 38 1072 0 0,34-37-1334 0 0,-15 10 2164 0 0,-12-1-270 0 0,26-11-1497 0 0,1 0-518 0 0,1 0 1 0 0,-1 0 0 0 0,0-1-1 0 0,1 1 1 0 0,-1 0-1 0 0,0-1 1 0 0,1 1-1 0 0,-1-1 1 0 0,0 1-1 0 0,1-1 1 0 0,-1 1-1 0 0,1-1 1 0 0,-1 0-1 0 0,-3-12 62 0 0,0 0 0 0 0,1 0-1 0 0,1 0 1 0 0,0-1 0 0 0,1 1-1 0 0,1 0 1 0 0,0-1 0 0 0,3-23-1 0 0,5-12 79 0 0,14-49 0 0 0,-13 64-47 0 0,12-44 136 0 0,11-55 190 0 0,-11 13-54 0 0,15-75 116 0 0,-24 147-476 0 0,37-89 0 0 0,33-40-56 0 0,-25 55 14 0 0,64-134-4 0 0,-46 99 0 0 0,-1-5 0 0 0,51-106 0 0 0,-75 173 0 0 0,40-83 0 0 0,-15-7 0 0 0,119-565 0 0 0,-143 522-188 0 0,-30 156 58 0 0,32-77 0 0 0,-2 36 106 0 0,5 2 0 0 0,131-194 0 0 0,-146 245 24 0 0,31-44 0 0 0,-23 41 0 0 0,65-66 0 0 0,-89 100 0 0 0,-20 22 0 0 0,0 1 0 0 0,1 0 0 0 0,0-1 0 0 0,10-7 0 0 0,-7 6-1 0 0,4-9 14 0 0,3 1 80 0 0,-13 14-90 0 0,-1 0 0 0 0,-1 0 0 0 0,1 0 0 0 0,0-1 0 0 0,0 1 1 0 0,-1-1-1 0 0,1 1 0 0 0,-1-1 0 0 0,2-3 0 0 0,0 1-395 0 0,0 0 0 0 0,1 0-1 0 0,-1 0 1 0 0,8-6 0 0 0,-6 6-743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48.146"/>
    </inkml:context>
    <inkml:brush xml:id="br0">
      <inkml:brushProperty name="width" value="0.05" units="cm"/>
      <inkml:brushProperty name="height" value="0.05" units="cm"/>
      <inkml:brushProperty name="color" value="#008C3A"/>
    </inkml:brush>
  </inkml:definitions>
  <inkml:trace contextRef="#ctx0" brushRef="#br0">70 1 11863 0 0,'0'0'540'0'0,"-1"1"-5"0"0,-1 0-523 0 0,0 0 1 0 0,0 1-1 0 0,0-1 1 0 0,0 1-1 0 0,1 0 1 0 0,-1-1-1 0 0,1 1 0 0 0,-1 0 1 0 0,1 0-1 0 0,0 0 1 0 0,0 0-1 0 0,-1 0 1 0 0,2 0-1 0 0,-1 0 0 0 0,-1 4 1 0 0,-1 2 1 0 0,-25 46-1631 0 0,28-53 1045 0 0,-3 5-2777 0 0,-3 1 593 0 0,1 3 658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52.817"/>
    </inkml:context>
    <inkml:brush xml:id="br0">
      <inkml:brushProperty name="width" value="0.05" units="cm"/>
      <inkml:brushProperty name="height" value="0.05" units="cm"/>
      <inkml:brushProperty name="color" value="#008C3A"/>
    </inkml:brush>
  </inkml:definitions>
  <inkml:trace contextRef="#ctx0" brushRef="#br0">172 3062 1375 0 0,'-2'-1'107'0'0,"-33"-29"820"0"0,26 24-83 0 0,1 0 1 0 0,1-1-1 0 0,-1 0 0 0 0,1 0 1 0 0,0 0-1 0 0,-6-10 0 0 0,9 12-525 0 0,0 0-1 0 0,0 0 1 0 0,-7-6-1 0 0,7 8-195 0 0,1 0 0 0 0,0 0 0 0 0,0 0 0 0 0,0-1 0 0 0,0 1 0 0 0,0-1 1 0 0,1 0-1 0 0,0 0 0 0 0,-1 0 0 0 0,1 0 0 0 0,-2-7 0 0 0,1 4-23 0 0,-5-20 7 0 0,5 14-96 0 0,2 0 0 0 0,0-1 0 0 0,0 1 0 0 0,1 0 0 0 0,1 0 0 0 0,0 0 0 0 0,0 0 0 0 0,2 0 0 0 0,0 0 0 0 0,0 0 0 0 0,1 1 0 0 0,1-1 0 0 0,5-11 0 0 0,3-5 5 0 0,53-107 188 0 0,168-203-53 0 0,-71 120 322 0 0,-70 93-114 0 0,-48 70-191 0 0,61-61 0 0 0,61-42 113 0 0,-145 138-245 0 0,79-69 94 0 0,32-31-14 0 0,24-11-68 0 0,11 13-6 0 0,-118 84-47 0 0,149-111 69 0 0,16-12-11 0 0,-143 113-21 0 0,93-43 0 0 0,-153 82-32 0 0,166-97 197 0 0,-115 64-93 0 0,110-51 1 0 0,219-46 298 0 0,-285 102-157 0 0,106-18 150 0 0,4 19-218 0 0,-151 24-121 0 0,10-5 52 0 0,-45 7-50 0 0,0 2 1 0 0,33-1 0 0 0,-5 5-14 0 0,-1 3 0 0 0,99 16 0 0 0,39 16-192 0 0,-118-20-3509 0 0,-52-7-896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13.466"/>
    </inkml:context>
    <inkml:brush xml:id="br0">
      <inkml:brushProperty name="width" value="0.05" units="cm"/>
      <inkml:brushProperty name="height" value="0.05" units="cm"/>
      <inkml:brushProperty name="color" value="#004F8B"/>
    </inkml:brush>
  </inkml:definitions>
  <inkml:trace contextRef="#ctx0" brushRef="#br0">36 959 1375 0 0,'0'0'1688'0'0,"-1"1"-1558"0"0,-4 7-104 0 0,1 0 70 0 0,-9 9 1138 0 0,12-15-804 0 0,0-2-105 0 0,0 1-1 0 0,1-1 0 0 0,-1 1 0 0 0,0 0 1 0 0,0-1-1 0 0,0 1 0 0 0,1 0 0 0 0,-1 0 1 0 0,0 0-1 0 0,1 0 0 0 0,-1-1 0 0 0,1 1 1 0 0,-2 3 1718 0 0,3-7-1354 0 0,1-1-921 0 0,7-15 535 0 0,0 0-1 0 0,2 1 0 0 0,25-33 1 0 0,-11 16-166 0 0,-1 3 67 0 0,1 2 0 0 0,2 0 0 0 0,0 1 0 0 0,2 2 0 0 0,44-32 0 0 0,83-77 337 0 0,-120 99-541 0 0,-12 11 0 0 0,34-27 0 0 0,121-78 249 0 0,-164 120-239 0 0,21-11 109 0 0,1 1 0 0 0,1 2 0 0 0,72-25 0 0 0,-15 6-126 0 0,87-31 479 0 0,-169 65-405 0 0,2-1-5 0 0,1 1-1 0 0,25-4 1 0 0,64-10 14 0 0,-93 17-76 0 0,-8-1 0 0 0,0 1 0 0 0,0 1 0 0 0,0-1 0 0 0,0 1 0 0 0,0-1 0 0 0,0 1 0 0 0,0 0 0 0 0,0 1 0 0 0,0-1 0 0 0,0 1 0 0 0,0 0 0 0 0,0-1 0 0 0,0 2 0 0 0,0-1 0 0 0,-1 0 0 0 0,8 5 0 0 0,-3 2 0 0 0,-7-6-74 0 0,0 0 1 0 0,1 0-1 0 0,-1 1 0 0 0,0-1 0 0 0,0 0 0 0 0,-1 1 0 0 0,1-1 1 0 0,0 1-1 0 0,-1-1 0 0 0,1 1 0 0 0,-1-1 0 0 0,0 1 0 0 0,0-1 0 0 0,0 1 1 0 0,0-1-1 0 0,0 1 0 0 0,-1-1 0 0 0,1 1 0 0 0,-1-1 0 0 0,-1 5 1 0 0,-4 6-5249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54.156"/>
    </inkml:context>
    <inkml:brush xml:id="br0">
      <inkml:brushProperty name="width" value="0.05" units="cm"/>
      <inkml:brushProperty name="height" value="0.05" units="cm"/>
      <inkml:brushProperty name="color" value="#008C3A"/>
    </inkml:brush>
  </inkml:definitions>
  <inkml:trace contextRef="#ctx0" brushRef="#br0">1625 1879 3223 0 0,'3'0'240'0'0,"-2"0"-198"0"0,1-1-1 0 0,-1 0 1 0 0,0 1-1 0 0,0-1 1 0 0,1 0-1 0 0,-1 1 1 0 0,0-1-1 0 0,0 0 0 0 0,0 0 1 0 0,0 0-1 0 0,0 0 1 0 0,0 0-1 0 0,0 0 1 0 0,0 0-1 0 0,-1 0 1 0 0,1-1-1 0 0,0 1 0 0 0,-1 0 1 0 0,1-2-1 0 0,0 1 76 0 0,2-2 147 0 0,1 0 0 0 0,-1-1 1 0 0,1 1-1 0 0,3-3 0 0 0,-4 4-99 0 0,0 1-67 0 0,-1 1-1 0 0,1-1 1 0 0,0 0 0 0 0,0 1-1 0 0,-1 0 1 0 0,1-1-1 0 0,0 1 1 0 0,0 1-1 0 0,1-1 1 0 0,-1 0-1 0 0,0 1 1 0 0,0-1-1 0 0,6 1 1 0 0,-3 0-8 0 0,17-2 191 0 0,-17 2-175 0 0,0 0 0 0 0,0 0 0 0 0,0-1 1 0 0,0 0-1 0 0,-1 0 0 0 0,1-1 1 0 0,0 1-1 0 0,-1-1 0 0 0,1 0 0 0 0,6-4 1 0 0,-3 0 64 0 0,-1-1 0 0 0,0 1 0 0 0,0-1 0 0 0,-1 0 0 0 0,0-1 0 0 0,10-14 0 0 0,29-56 594 0 0,-24 40-521 0 0,23-57 150 0 0,-12 23-196 0 0,-22 49-120 0 0,-2 0-1 0 0,0 0 1 0 0,-2-1-1 0 0,0-1 0 0 0,-2 1 1 0 0,4-35-1 0 0,-6 22 158 0 0,-2 0-1 0 0,-1 0 1 0 0,-9-62-1 0 0,5 76-126 0 0,-1 1 0 0 0,-1 0 0 0 0,-1 0 0 0 0,-1 0 0 0 0,0 1 0 0 0,-2 0 0 0 0,-1 1 0 0 0,0 0 0 0 0,-26-33 0 0 0,15 25 11 0 0,0-1 82 0 0,-44-44 1 0 0,23 33-122 0 0,-2 1 0 0 0,-2 3 1 0 0,-1 2-1 0 0,-2 2 1 0 0,-1 2-1 0 0,-82-34 0 0 0,-40-12 63 0 0,82 35-68 0 0,57 29-12 0 0,-60-16 0 0 0,10 5 24 0 0,64 16-83 0 0,-301-103 5 0 0,111 50-9 0 0,165 50-15 0 0,-1 2-1 0 0,1 1 1 0 0,-1 3-1 0 0,0 2 0 0 0,-90 6 1 0 0,129-3-1077 0 0,0 0-1 0 0,1 1 1 0 0,-14 4 0 0 0,5 1-3734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55.369"/>
    </inkml:context>
    <inkml:brush xml:id="br0">
      <inkml:brushProperty name="width" value="0.05" units="cm"/>
      <inkml:brushProperty name="height" value="0.05" units="cm"/>
      <inkml:brushProperty name="color" value="#008C3A"/>
    </inkml:brush>
  </inkml:definitions>
  <inkml:trace contextRef="#ctx0" brushRef="#br0">468 146 6447 0 0,'5'-1'499'0'0,"-2"0"-447"0"0,11-4 61 0 0,-14 5-113 0 0,0 0 1 0 0,0-1 0 0 0,1 1-1 0 0,-1-1 1 0 0,0 1 0 0 0,0 0-1 0 0,0-1 1 0 0,0 1 0 0 0,0-1-1 0 0,0 1 1 0 0,1 0 0 0 0,-1-1 0 0 0,0 1-1 0 0,0-1 1 0 0,0 1 0 0 0,0-1-1 0 0,0 1 1 0 0,-1 0 0 0 0,1-1-1 0 0,0 1 1 0 0,0-1 0 0 0,0 1-1 0 0,0 0 1 0 0,0-1 0 0 0,-1 1 0 0 0,1-1-1 0 0,0 1 1 0 0,0 0 0 0 0,0-1-1 0 0,-1 1 1 0 0,1 0 0 0 0,0-1-1 0 0,-1 1 1 0 0,1 0 0 0 0,-1-1-1 0 0,-11-15 316 0 0,-2-1 811 0 0,-19-21 1 0 0,27 33-923 0 0,1 0 1 0 0,-1 0 0 0 0,0 1 0 0 0,-1 0 0 0 0,1 0 0 0 0,0 0 0 0 0,-14-4 0 0 0,12 5-173 0 0,0 0 0 0 0,0 1 0 0 0,0 0 1 0 0,0 0-1 0 0,0 1 0 0 0,-1 0 0 0 0,1 1 0 0 0,-1-1 1 0 0,1 2-1 0 0,0-1 0 0 0,-16 4 0 0 0,10-2-33 0 0,1 1 0 0 0,0 1 0 0 0,-1 0 0 0 0,1 1 0 0 0,1 0 0 0 0,-1 1 0 0 0,-22 14 0 0 0,26-13 4 0 0,0 0 0 0 0,1 1 0 0 0,-1 0 0 0 0,1 0 0 0 0,1 0 0 0 0,-1 1 0 0 0,-5 11 0 0 0,10-16-2 0 0,0 0 0 0 0,1 0-1 0 0,0 1 1 0 0,0 0 0 0 0,0-1-1 0 0,1 1 1 0 0,0 0 0 0 0,-1 0-1 0 0,2-1 1 0 0,-1 1 0 0 0,0 0 0 0 0,1 0-1 0 0,0 0 1 0 0,0 0 0 0 0,1 0-1 0 0,-1 0 1 0 0,1 0 0 0 0,3 8-1 0 0,4 8-1 0 0,-4-17 0 0 0,0 0 0 0 0,-1-1 7 0 0,-1-1-1 0 0,1 1 0 0 0,0 0 0 0 0,0-1 1 0 0,0 1-1 0 0,1-1 0 0 0,-1 0 1 0 0,0 0-1 0 0,1 0 0 0 0,0-1 1 0 0,-1 1-1 0 0,1-1 0 0 0,5 1 0 0 0,-2-1 29 0 0,-1 0-1 0 0,0 0 1 0 0,0-1-1 0 0,1 0 1 0 0,-1 0-1 0 0,0-1 1 0 0,0 0-1 0 0,7-1 1 0 0,-4-1 21 0 0,0 1 1 0 0,0-2 0 0 0,-1 1 0 0 0,1-1 0 0 0,-1 0-1 0 0,1-1 1 0 0,-1 0 0 0 0,-1 0 0 0 0,1-1 0 0 0,-1 0-1 0 0,9-9 1 0 0,-8 7 34 0 0,-1-1 0 0 0,0 0 0 0 0,0 0 0 0 0,-1-1-1 0 0,0 0 1 0 0,-1 0 0 0 0,5-12 0 0 0,-9 19-54 0 0,1-1 1 0 0,-1 1-1 0 0,0-1 1 0 0,0 1-1 0 0,0-1 0 0 0,-1 1 1 0 0,1-1-1 0 0,-1 0 1 0 0,0 1-1 0 0,0-1 0 0 0,0 0 1 0 0,0 1-1 0 0,-1-1 1 0 0,1 0-1 0 0,-1 1 0 0 0,0-1 1 0 0,0 1-1 0 0,0-1 0 0 0,-1 1 1 0 0,-1-4-1 0 0,0 3 19 0 0,1 0-1 0 0,-1 0 1 0 0,0 0-1 0 0,0 1 1 0 0,0-1-1 0 0,0 1 1 0 0,-1 0-1 0 0,0 0 0 0 0,1 0 1 0 0,-1 0-1 0 0,0 1 1 0 0,0 0-1 0 0,0 0 1 0 0,0 0-1 0 0,-1 0 1 0 0,1 0-1 0 0,-1 1 1 0 0,1 0-1 0 0,-5-1 1 0 0,3 1-34 0 0,1 1 0 0 0,-1 0 0 0 0,0 0 0 0 0,1 0 0 0 0,-1 0 1 0 0,1 1-1 0 0,-1 0 0 0 0,1 0 0 0 0,-1 1 0 0 0,1 0 0 0 0,0-1 1 0 0,0 2-1 0 0,0-1 0 0 0,0 1 0 0 0,-7 4 0 0 0,-5 7-30 0 0,1 0 0 0 0,0 1 0 0 0,1 1 0 0 0,1 0 0 0 0,0 1 0 0 0,2 1 0 0 0,-19 31 0 0 0,27-41-31 0 0,1 0 1 0 0,-1 0-1 0 0,1 0 0 0 0,0 0 0 0 0,1 1 1 0 0,0 0-1 0 0,1-1 0 0 0,-1 1 0 0 0,2 0 0 0 0,-1 0 1 0 0,2 11-1 0 0,-1-19-105 0 0,3-1-58 0 0,1-1 158 0 0,0 1 1 0 0,-1-1-1 0 0,1 0 1 0 0,-1 0-1 0 0,0-1 1 0 0,1 1-1 0 0,-1-1 1 0 0,0 0-1 0 0,0 1 0 0 0,0-1 1 0 0,0-1-1 0 0,0 1 1 0 0,0 0-1 0 0,-1-1 1 0 0,1 1-1 0 0,-1-1 1 0 0,4-5-1 0 0,4-6 67 0 0,0-1-1 0 0,11-24 0 0 0,-16 29-8 0 0,6-11 227 0 0,-1-1 1 0 0,-1 0 0 0 0,-1 0 0 0 0,-1-1-1 0 0,6-39 1 0 0,-12 57-474 0 0,-3 11-116 0 0,1-3 72 0 0,-4 13-940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56.827"/>
    </inkml:context>
    <inkml:brush xml:id="br0">
      <inkml:brushProperty name="width" value="0.05" units="cm"/>
      <inkml:brushProperty name="height" value="0.05" units="cm"/>
      <inkml:brushProperty name="color" value="#008C3A"/>
    </inkml:brush>
  </inkml:definitions>
  <inkml:trace contextRef="#ctx0" brushRef="#br0">95 4561 7255 0 0,'-9'-6'244'0'0,"-1"0"-59"0"0,1 0 0 0 0,-12-10 0 0 0,18 14-89 0 0,0-1-1 0 0,0-1 0 0 0,0 1 1 0 0,0 0-1 0 0,1-1 0 0 0,0 1 0 0 0,0-1 1 0 0,0 0-1 0 0,-3-7 0 0 0,1-3-16 0 0,0 0 0 0 0,1 0-1 0 0,0-1 1 0 0,1 1 0 0 0,1-1 0 0 0,0 0-1 0 0,2-15 1 0 0,3-13-105 0 0,10-45 0 0 0,-10 65 60 0 0,3-13 113 0 0,2 1 0 0 0,18-47-1 0 0,85-162 978 0 0,-86 194-950 0 0,94-172 124 0 0,-64 129-298 0 0,82-134 0 0 0,16 10 0 0 0,80-97 0 0 0,-185 247 0 0 0,113-133 0 0 0,14 12 0 0 0,-102 104-3 0 0,71-107 0 0 0,-82 104 45 0 0,106-114 0 0 0,-86 118 191 0 0,96-102 230 0 0,16-25-245 0 0,13 13-218 0 0,-90 91 0 0 0,158-162 0 0 0,-133 140 238 0 0,-104 97-72 0 0,79-47 1 0 0,98-45 1109 0 0,-163 93-1152 0 0,-25 15-73 0 0,38-26-1 0 0,-21 8-143 0 0,31-23-128 0 0,-56 41-356 0 0,1 1 0 0 0,0 0 0 0 0,32-13 0 0 0,-38 19-1170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59.053"/>
    </inkml:context>
    <inkml:brush xml:id="br0">
      <inkml:brushProperty name="width" value="0.05" units="cm"/>
      <inkml:brushProperty name="height" value="0.05" units="cm"/>
      <inkml:brushProperty name="color" value="#008C3A"/>
    </inkml:brush>
  </inkml:definitions>
  <inkml:trace contextRef="#ctx0" brushRef="#br0">3469 4947 5471 0 0,'0'0'946'0'0,"0"-2"-553"0"0,2-1-103 0 0,-1 0 0 0 0,0 1 0 0 0,1-1-1 0 0,-1 1 1 0 0,1-1 0 0 0,0 1 0 0 0,3-4 0 0 0,-3 5-188 0 0,11-3 210 0 0,37-32 702 0 0,-26 21-589 0 0,-14 10-259 0 0,0-1 0 0 0,9-8-1 0 0,66-64 506 0 0,75-87 0 0 0,-57 55-133 0 0,-29 33 50 0 0,107-145 0 0 0,-152 179-579 0 0,-2-2-1 0 0,-2-1 0 0 0,-2-2 0 0 0,-3 0 1 0 0,-1-1-1 0 0,-3 0 0 0 0,-2-2 1 0 0,16-101-1 0 0,-23 86 155 0 0,-3 0 0 0 0,-2-1 0 0 0,-4 1 0 0 0,-2 0 0 0 0,-3 0 0 0 0,-25-100 0 0 0,14 102 20 0 0,-2 0 0 0 0,-37-76-1 0 0,-49-51 26 0 0,-16 9 83 0 0,85 128-202 0 0,-436-564 1943 0 0,103 227-1772 0 0,303 321-173 0 0,-64-62 78 0 0,31 41-58 0 0,-123-108 332 0 0,157 146-168 0 0,-111-69 0 0 0,-321-172-111 0 0,425 254-160 0 0,-90-35 0 0 0,45 22 0 0 0,20 8 49 0 0,-3 4 0 0 0,-140-38 0 0 0,200 68-41 0 0,-24-7-7 0 0,-1 3 1 0 0,-108-11 0 0 0,-123 16-47 0 0,-8-1-2138 0 0,185 7-3742 0 0,60 4 438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8:05.480"/>
    </inkml:context>
    <inkml:brush xml:id="br0">
      <inkml:brushProperty name="width" value="0.05" units="cm"/>
      <inkml:brushProperty name="height" value="0.05" units="cm"/>
      <inkml:brushProperty name="color" value="#008C3A"/>
    </inkml:brush>
  </inkml:definitions>
  <inkml:trace contextRef="#ctx0" brushRef="#br0">2737 3450 5407 0 0,'0'0'491'0'0,"-2"-13"357"0"0,3 10-674 0 0,0-1 0 0 0,0 1-1 0 0,0-1 1 0 0,0 1 0 0 0,1 0 0 0 0,-1-1-1 0 0,1 1 1 0 0,0 0 0 0 0,0 0 0 0 0,0 0-1 0 0,0 0 1 0 0,0 0 0 0 0,1 1 0 0 0,0-1-1 0 0,4-3 1 0 0,-6 5 101 0 0,1 0 21 0 0,20-20 594 0 0,42-28 1 0 0,-45 37-882 0 0,-1-2 0 0 0,-1 0 0 0 0,0-1 0 0 0,-1 0 0 0 0,16-20 1 0 0,2-14 187 0 0,31-60 0 0 0,20-58 229 0 0,-16 16 138 0 0,-59 123-410 0 0,-1 1 1 0 0,-1-1 0 0 0,7-48-1 0 0,-1-130 840 0 0,-14 163-752 0 0,-3 1 0 0 0,-15-78 0 0 0,-18-19 322 0 0,-85-211-1 0 0,90 276-272 0 0,-4 1 1 0 0,-2 1-1 0 0,-3 2 1 0 0,-58-74-1 0 0,73 110-144 0 0,-135-173 526 0 0,119 160-605 0 0,-1 2 0 0 0,-59-48 0 0 0,25 28-68 0 0,-64-48 0 0 0,130 105 0 0 0,-223-161 0 0 0,189 140 0 0 0,-1 2 0 0 0,-2 2 0 0 0,0 3 0 0 0,-88-30 0 0 0,-11 0-24 0 0,-57-17-16 0 0,-78-19-136 0 0,104 42 9 0 0,130 37 75 0 0,-87-7-1 0 0,-110 19-74 0 0,169 0 121 0 0,-118 2 35 0 0,165-4-27 0 0,1 1-1 0 0,-1 2 1 0 0,1 1 0 0 0,-52 16-1 0 0,68-18 39 0 0,-8 2-96 0 0,35-16 0 0 0,-7 5 96 0 0,1 1 0 0 0,9-3-25 0 0,-18 8 22 0 0,0-1 0 0 0,1 0 0 0 0,-1 1 0 0 0,0-1 0 0 0,1 0 0 0 0,-1 0 0 0 0,0 1 0 0 0,0-1 0 0 0,0 0 0 0 0,1 0 0 0 0,-1 0 0 0 0,1-2 0 0 0,0 1-26 0 0,0 1-1 0 0,0-1 1 0 0,0 0-1 0 0,0 0 1 0 0,-1 1-1 0 0,1-1 1 0 0,0 0-1 0 0,1-4 1 0 0,1 0-1718 0 0,-1-1 847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8:07.110"/>
    </inkml:context>
    <inkml:brush xml:id="br0">
      <inkml:brushProperty name="width" value="0.05" units="cm"/>
      <inkml:brushProperty name="height" value="0.05" units="cm"/>
      <inkml:brushProperty name="color" value="#008C3A"/>
    </inkml:brush>
  </inkml:definitions>
  <inkml:trace contextRef="#ctx0" brushRef="#br0">2136 1943 6911 0 0,'1'-1'528'0'0,"5"-16"363"0"0,7-32 0 0 0,-8 27 335 0 0,-1 0-878 0 0,-1 0-1 0 0,1-35 0 0 0,-4 53-317 0 0,1-49 566 0 0,-8-83 0 0 0,-5 64 108 0 0,-3-1 0 0 0,-26-74 0 0 0,23 87-294 0 0,-3 0-1 0 0,-2 1 0 0 0,-3 2 1 0 0,-33-55-1 0 0,45 89-271 0 0,-20-32 153 0 0,-2 1-1 0 0,-44-51 0 0 0,-110-85-57 0 0,147 154-206 0 0,-2 1 1 0 0,-86-50-1 0 0,98 69-11 0 0,0 0 0 0 0,-1 2-1 0 0,-38-9 1 0 0,-109-20-86 0 0,128 32 49 0 0,-1 3-1 0 0,0 2 1 0 0,0 2-1 0 0,0 3 0 0 0,-104 11 1 0 0,-22 4-31 0 0,172-14 40 0 0,-10 2 8 0 0,1 0 1 0 0,-20 6-1 0 0,-10 1 4 0 0,-19 5-171 0 0,44-8 65 0 0,-27 3-1 0 0,38-8 70 0 0,-10 2-29 0 0,-1-2-1 0 0,-22 0 1 0 0,36-2 55 0 0,-29 2-2 0 0,28 0-49 0 0,8-1-21 0 0,3-3-2362 0 0,1 0 2173 0 0,0 0 0 0 0,0 0 1 0 0,0 1-1 0 0,1-1 0 0 0,3-2 0 0 0,-3 2 144 0 0,22-13-2377 0 0,-22 14 2325 0 0,0 0 0 0 0,0 0 0 0 0,0-1 0 0 0,0 0 0 0 0,-1 0 0 0 0,1 0 0 0 0,-1 0 0 0 0,1 0 0 0 0,2-5 0 0 0,15-19-196 0 0,-8 4 301 0 0,-1-1 79 0 0,-10 18 123 0 0,0 0 0 0 0,0 1-1 0 0,0-1 1 0 0,-1 0 0 0 0,0 0 0 0 0,0-1 0 0 0,0 1-1 0 0,-1 0 1 0 0,-1-12 0 0 0,1 16 0 0 0,0-1 0 0 0,0 1 1 0 0,0-1-1 0 0,-1 0 0 0 0,1 1 1 0 0,-1-1-1 0 0,0 1 0 0 0,0-1 0 0 0,0 1 1 0 0,0 0-1 0 0,0-1 0 0 0,0 1 0 0 0,-1 0 1 0 0,1 0-1 0 0,-1 0 0 0 0,0 0 0 0 0,1 0 1 0 0,-1 0-1 0 0,0 0 0 0 0,0 0 0 0 0,0 1 1 0 0,0-1-1 0 0,-1 1 0 0 0,-3-2 0 0 0,5 2 233 0 0,-11 0 236 0 0,9 2-558 0 0,1-1-1 0 0,-1 1 0 0 0,0 0 1 0 0,1 0-1 0 0,-1 0 1 0 0,1 0-1 0 0,0 1 0 0 0,-1-1 1 0 0,1 0-1 0 0,0 1 1 0 0,0 0-1 0 0,0-1 0 0 0,0 1 1 0 0,0 0-1 0 0,0 0 0 0 0,0 0 1 0 0,1 0-1 0 0,-1 1 1 0 0,1-1-1 0 0,-1 0 0 0 0,1 1 1 0 0,0-1-1 0 0,-1 4 1 0 0,-2 4-27 0 0,0 1 1 0 0,1 0 0 0 0,0 0 0 0 0,-1 13-1 0 0,1-5 9 0 0,2-1 0 0 0,0 0 0 0 0,1 1 0 0 0,2 18 0 0 0,-1-27-10 0 0,1-1 0 0 0,0 1 0 0 0,0-1 0 0 0,1 0 0 0 0,0 0 0 0 0,0 0 0 0 0,1 0 0 0 0,1 0 0 0 0,7 12 0 0 0,3-2 1 0 0,-9-16 12 0 0,-1 0-3 0 0,-2-1-7 0 0,0 0 1 0 0,1 0-1 0 0,-1 0 1 0 0,1-1-1 0 0,0 1 0 0 0,-1-1 1 0 0,1 0-1 0 0,0 0 1 0 0,0 0-1 0 0,0 0 1 0 0,0-1-1 0 0,0 1 1 0 0,0-1-1 0 0,0 0 1 0 0,0 0-1 0 0,0-1 1 0 0,0 1-1 0 0,-1-1 1 0 0,1 0-1 0 0,0 0 1 0 0,0 0-1 0 0,0 0 1 0 0,-1-1-1 0 0,1 0 1 0 0,-1 0-1 0 0,1 0 1 0 0,-1 0-1 0 0,1 0 1 0 0,-1 0-1 0 0,0-1 1 0 0,0 0-1 0 0,-1 0 0 0 0,1 1 1 0 0,0-2-1 0 0,2-3 1 0 0,-4 5-3 0 0,5-5 11 0 0,-1 0 0 0 0,1-1 0 0 0,-2 0 0 0 0,1 1 0 0 0,-1-2 0 0 0,0 1 0 0 0,3-11 0 0 0,-5 11-1 0 0,0 1 0 0 0,-1-1 1 0 0,1 1-1 0 0,-1-1 0 0 0,-1 0 1 0 0,0 1-1 0 0,0-1 0 0 0,0 0 1 0 0,-3-14-1 0 0,1 18 20 0 0,0 0 1 0 0,0 1-1 0 0,0-1 1 0 0,0 0-1 0 0,0 1 1 0 0,-1 0-1 0 0,0-1 1 0 0,-5-4-1 0 0,7 7-10 0 0,-1-1-1 0 0,1 1 0 0 0,0 0 1 0 0,-1-1-1 0 0,1 1 1 0 0,-1 0-1 0 0,1 0 0 0 0,-1 0 1 0 0,0 1-1 0 0,1-1 1 0 0,-1 0-1 0 0,0 0 0 0 0,0 1 1 0 0,1-1-1 0 0,-1 1 0 0 0,0 0 1 0 0,0 0-1 0 0,0-1 1 0 0,0 1-1 0 0,0 0 0 0 0,1 0 1 0 0,-1 1-1 0 0,0-1 1 0 0,-3 1-1 0 0,3 0-25 0 0,-1 0 0 0 0,1 0 0 0 0,0 1 0 0 0,-1-1 0 0 0,1 1 0 0 0,0 0 0 0 0,0-1 0 0 0,0 1 0 0 0,0 0 0 0 0,0 0 0 0 0,0 0 0 0 0,1 1 0 0 0,-1-1 0 0 0,1 0 0 0 0,-3 5 0 0 0,-3 8-17 0 0,1 0 0 0 0,1 0 1 0 0,0 1-1 0 0,1 0 0 0 0,1-1 0 0 0,0 1 0 0 0,1 0 0 0 0,1 1 0 0 0,1-1 0 0 0,0 0 0 0 0,1 0 0 0 0,0 0 0 0 0,2 0 0 0 0,4 17 1 0 0,-6-29 1 0 0,0-1 1 0 0,1 0 0 0 0,-1 1-1 0 0,1-1 1 0 0,0 0 0 0 0,0 0-1 0 0,1 0 1 0 0,-1 0 0 0 0,0 0-1 0 0,1-1 1 0 0,0 1 0 0 0,0-1-1 0 0,0 0 1 0 0,4 3 0 0 0,-4-3-9 0 0,0-1 1 0 0,0-1 0 0 0,0 1 0 0 0,0 0 0 0 0,0-1 0 0 0,0 0 0 0 0,0 1-1 0 0,1-1 1 0 0,-1 0 0 0 0,0-1 0 0 0,0 1 0 0 0,3-1 0 0 0,2 0-15 0 0,2 0 12 0 0,0-1 0 0 0,0 0-1 0 0,0-1 1 0 0,0 0 0 0 0,-1 0 0 0 0,1-1 0 0 0,-1 0-1 0 0,18-11 1 0 0,-5-1 6 0 0,0-1 0 0 0,21-20 0 0 0,-38 32 79 0 0,0-1-1 0 0,0 1 1 0 0,-1-1 0 0 0,0 0 0 0 0,0 0 0 0 0,0 0-1 0 0,0-1 1 0 0,-1 1 0 0 0,0-1 0 0 0,-1 0-1 0 0,0 0 1 0 0,0 0 0 0 0,0 0 0 0 0,-1-1 0 0 0,1-13-1 0 0,-1 16 18 0 0,-1-1 1 0 0,-1 1-1 0 0,1 0 0 0 0,-1-1 0 0 0,0 1 0 0 0,0 0 0 0 0,0-1 0 0 0,-1 1 0 0 0,0 0 1 0 0,0 0-1 0 0,0 0 0 0 0,-1 0 0 0 0,1 0 0 0 0,-1 1 0 0 0,0-1 0 0 0,-1 1 0 0 0,1 0 1 0 0,-1 0-1 0 0,1 0 0 0 0,-1 0 0 0 0,-1 1 0 0 0,-4-4 0 0 0,1 2-6 0 0,0 0-1 0 0,-1 1 0 0 0,0-1 1 0 0,0 2-1 0 0,0-1 0 0 0,0 1 1 0 0,-1 1-1 0 0,1 0 0 0 0,-1 0 1 0 0,1 1-1 0 0,-20-1 0 0 0,22 2-34 0 0,1 1-1 0 0,-1 0 0 0 0,0 0 1 0 0,1 1-1 0 0,-1-1 1 0 0,1 1-1 0 0,0 1 1 0 0,0-1-1 0 0,-1 1 0 0 0,2 0 1 0 0,-1 1-1 0 0,0-1 1 0 0,1 1-1 0 0,-1 0 1 0 0,1 1-1 0 0,0-1 0 0 0,0 1 1 0 0,-5 7-1 0 0,-9 13-475 0 0,1 2 0 0 0,1 0 0 0 0,2 1 0 0 0,-16 37 1 0 0,14-24-720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8:08.074"/>
    </inkml:context>
    <inkml:brush xml:id="br0">
      <inkml:brushProperty name="width" value="0.05" units="cm"/>
      <inkml:brushProperty name="height" value="0.05" units="cm"/>
      <inkml:brushProperty name="color" value="#008C3A"/>
    </inkml:brush>
  </inkml:definitions>
  <inkml:trace contextRef="#ctx0" brushRef="#br0">332 197 9671 0 0,'-11'-24'624'0'0,"2"0"0"0"0,-11-47 0 0 0,18 65-455 0 0,1 0-1 0 0,-1-1 0 0 0,0 1 0 0 0,-5-10 1 0 0,5 14-120 0 0,1 0 0 0 0,0 0 1 0 0,0 0-1 0 0,-1 0 0 0 0,1 0 1 0 0,-1 1-1 0 0,1-1 0 0 0,-1 1 1 0 0,0-1-1 0 0,1 1 0 0 0,-1-1 1 0 0,0 1-1 0 0,0 0 0 0 0,0 0 1 0 0,0 0-1 0 0,-5-1 0 0 0,-2-1 38 0 0,-1 1-1 0 0,1 0 0 0 0,-1 1 1 0 0,-13-1-1 0 0,18 3-55 0 0,0-1-1 0 0,0 1 1 0 0,0-1-1 0 0,0 1 1 0 0,1 1 0 0 0,-1-1-1 0 0,0 1 1 0 0,1-1-1 0 0,-1 1 1 0 0,-7 5-1 0 0,5-2-36 0 0,1 1-1 0 0,0-1 1 0 0,0 1-1 0 0,1 1 1 0 0,0-1-1 0 0,-6 9 1 0 0,2-3-9 0 0,1 0 4 0 0,1 0 0 0 0,0 1 0 0 0,0-1 0 0 0,1 1 0 0 0,1 0 0 0 0,0 1 0 0 0,-3 17 1 0 0,3-6-6 0 0,1-1 0 0 0,1 1 0 0 0,0 33 1 0 0,3-37 1 0 0,1-1 1 0 0,1 0 0 0 0,6 28-1 0 0,-3-35 14 0 0,6-3 0 0 0,-10-9 1 0 0,1 0-1 0 0,-1 0 0 0 0,1-1 1 0 0,-1 1-1 0 0,1 0 1 0 0,0-1-1 0 0,-1 1 0 0 0,1-1 1 0 0,0 0-1 0 0,0 1 1 0 0,-1-1-1 0 0,1 0 0 0 0,0 0 1 0 0,0 0-1 0 0,-1 0 0 0 0,4-1 1 0 0,-1 0 1 0 0,-1 0 0 0 0,1 0 1 0 0,-1 0-1 0 0,1-1 0 0 0,-1 0 1 0 0,0 1-1 0 0,5-5 0 0 0,1-1 12 0 0,-1 0-1 0 0,0-1 0 0 0,0 0 1 0 0,10-14-1 0 0,-13 15 26 0 0,8-10 1 0 0,-1-1 0 0 0,14-25 0 0 0,-23 36 13 0 0,-1 1 0 0 0,1 0-1 0 0,-1-1 1 0 0,0 0 0 0 0,0 1 0 0 0,-1-1-1 0 0,0 0 1 0 0,0 0 0 0 0,-1 0 0 0 0,0 0 0 0 0,-1-10-1 0 0,0 6 169 0 0,-1 0-1 0 0,-1-1 0 0 0,0 1 1 0 0,0 0-1 0 0,-1 1 1 0 0,0-1-1 0 0,-1 1 0 0 0,-1 0 1 0 0,1 0-1 0 0,-1 0 0 0 0,-1 1 1 0 0,0-1-1 0 0,-12-11 1 0 0,16 18-136 0 0,0 1 1 0 0,1-1-1 0 0,-1 1 1 0 0,0 0-1 0 0,0 0 1 0 0,0 0-1 0 0,0 0 1 0 0,-1 1 0 0 0,-3-3-1 0 0,6 4-69 0 0,-1 0 0 0 0,1 0-1 0 0,0-1 1 0 0,0 1 0 0 0,0 0-1 0 0,0 0 1 0 0,0 0 0 0 0,0 0 0 0 0,0 0-1 0 0,0 1 1 0 0,-1-1 0 0 0,1 0 0 0 0,0 0-1 0 0,0 1 1 0 0,0-1 0 0 0,0 1 0 0 0,0-1-1 0 0,0 1 1 0 0,0-1 0 0 0,0 1-1 0 0,0-1 1 0 0,1 1 0 0 0,-1 0 0 0 0,0 0-1 0 0,0-1 1 0 0,0 1 0 0 0,1 0 0 0 0,-1 0-1 0 0,0 0 1 0 0,1 0 0 0 0,-1 0-1 0 0,0 2 1 0 0,-3 5-54 0 0,1 0-1 0 0,0 1 0 0 0,1 0 1 0 0,-1-1-1 0 0,1 1 0 0 0,1 0 1 0 0,0 0-1 0 0,0 11 0 0 0,1 5-1057 0 0,6 43-1 0 0,1-21-210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8:23.513"/>
    </inkml:context>
    <inkml:brush xml:id="br0">
      <inkml:brushProperty name="width" value="0.05" units="cm"/>
      <inkml:brushProperty name="height" value="0.05" units="cm"/>
      <inkml:brushProperty name="color" value="#008C3A"/>
    </inkml:brush>
  </inkml:definitions>
  <inkml:trace contextRef="#ctx0" brushRef="#br0">20 364 1375 0 0,'-8'7'5355'0'0,"7"-7"-5251"0"0,1 0 0 0 0,0 1 0 0 0,0-1 0 0 0,0 0 1 0 0,0 0-1 0 0,-1 0 0 0 0,1 1 0 0 0,0-1 0 0 0,0 0 0 0 0,0 0 0 0 0,-1 0 0 0 0,1 0 0 0 0,0 1 0 0 0,0-1 1 0 0,-1 0-1 0 0,1 0 0 0 0,0 0 0 0 0,0 0 0 0 0,-1 0 0 0 0,1 0 0 0 0,0 0 0 0 0,-1 0 0 0 0,1 0 0 0 0,0 0 0 0 0,0 0 1 0 0,-1 0-1 0 0,1 0 0 0 0,0 0 0 0 0,0 0 0 0 0,-1 0 0 0 0,1 0 0 0 0,-1 0 0 0 0,-2-9 736 0 0,6-16-718 0 0,5 4 47 0 0,0 0-1 0 0,20-30 0 0 0,-6 9-145 0 0,-6 12-1 0 0,2 2-1 0 0,35-45 0 0 0,-40 57-21 0 0,1 0 0 0 0,24-19 0 0 0,-31 29 11 0 0,-6 6-8 0 0,-1 0 0 0 0,1 0 0 0 0,-1 0 0 0 0,0 0 0 0 0,1 0 0 0 0,-1 0 0 0 0,0 0 0 0 0,1 0 0 0 0,-1 0 0 0 0,0 1 0 0 0,1-1 0 0 0,-1 0 0 0 0,0 0 0 0 0,1 0 0 0 0,-1 1 0 0 0,0-1 0 0 0,1 0 0 0 0,-1 0 0 0 0,0 1 0 0 0,1-1 0 0 0,-1 0 0 0 0,0 1 0 0 0,0-1 0 0 0,0 0 0 0 0,1 1 0 0 0,-1-1 0 0 0,0 0 0 0 0,0 1 0 0 0,0-1 0 0 0,0 0 0 0 0,0 1 0 0 0,0-1 0 0 0,1 1-1 0 0,3 11 45 0 0,-2-1 70 0 0,-1 0-1 0 0,-1 1 1 0 0,0-1-1 0 0,0 0 1 0 0,-1 1-1 0 0,-5 20 1 0 0,2-9 12 0 0,-16 102 392 0 0,3-26-605 0 0,-5 128 1 0 0,20-198-3080 0 0,1-3-1124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8:23.898"/>
    </inkml:context>
    <inkml:brush xml:id="br0">
      <inkml:brushProperty name="width" value="0.05" units="cm"/>
      <inkml:brushProperty name="height" value="0.05" units="cm"/>
      <inkml:brushProperty name="color" value="#008C3A"/>
    </inkml:brush>
  </inkml:definitions>
  <inkml:trace contextRef="#ctx0" brushRef="#br0">21 330 12895 0 0,'0'0'998'0'0,"-1"1"-657"0"0,-2 3-270 0 0,1-1 1 0 0,0 0-1 0 0,0 1 1 0 0,0 0-1 0 0,1-1 1 0 0,-1 1-1 0 0,1 0 1 0 0,0 0-1 0 0,0 0 1 0 0,0 0 0 0 0,0 0-1 0 0,1 0 1 0 0,0 0-1 0 0,0 0 1 0 0,0 0-1 0 0,0 0 1 0 0,0 0-1 0 0,2 6 1 0 0,2 6-115 0 0,1-1 0 0 0,0 0 0 0 0,11 20 0 0 0,-10-22 49 0 0,-3-7-87 0 0,0 0-1 0 0,1 0 0 0 0,0 0 0 0 0,0 0 1 0 0,0 0-1 0 0,0-1 0 0 0,1 0 0 0 0,0 0 1 0 0,0 0-1 0 0,1-1 0 0 0,10 7 0 0 0,-13-9 46 0 0,0 0-1 0 0,1 0 1 0 0,-1-1 0 0 0,1 0-1 0 0,-1 1 1 0 0,0-1-1 0 0,1-1 1 0 0,0 1-1 0 0,-1 0 1 0 0,1-1-1 0 0,-1 0 1 0 0,1 0 0 0 0,0 0-1 0 0,-1 0 1 0 0,1 0-1 0 0,0-1 1 0 0,-1 0-1 0 0,1 1 1 0 0,-1-1-1 0 0,1-1 1 0 0,-1 1 0 0 0,0 0-1 0 0,1-1 1 0 0,3-2-1 0 0,4-4 38 0 0,-2 0-1 0 0,1 0 0 0 0,-1-1 1 0 0,0 0-1 0 0,0 0 1 0 0,-1-1-1 0 0,8-13 1 0 0,41-79-10 0 0,-43 76 1 0 0,5-14-119 0 0,0 0 1 0 0,-3-2-1 0 0,14-52 0 0 0,-29 89 213 0 0,0-1 0 0 0,0 0 0 0 0,0 1 1 0 0,-1-1-1 0 0,1 0 0 0 0,-1 0 0 0 0,-1 1 0 0 0,1-1 0 0 0,-1 0 0 0 0,0 1 0 0 0,-1-1 0 0 0,1 0 0 0 0,-1 1 0 0 0,0 0 0 0 0,0-1 0 0 0,-3-4 0 0 0,2 6-17 0 0,1 1 0 0 0,0 0 0 0 0,-1 0 0 0 0,0 0 0 0 0,1 0 0 0 0,-1 0-1 0 0,-1 0 1 0 0,1 1 0 0 0,0-1 0 0 0,0 1 0 0 0,-1 0 0 0 0,0 0 0 0 0,1 0 0 0 0,-1 1-1 0 0,0-1 1 0 0,0 1 0 0 0,0 0 0 0 0,0 0 0 0 0,0 0 0 0 0,0 0 0 0 0,0 1 0 0 0,0 0-1 0 0,-5 0 1 0 0,-2 1 10 0 0,1 0-1 0 0,-1 0 1 0 0,1 1-1 0 0,0 1 1 0 0,0 0-1 0 0,0 0 1 0 0,0 1-1 0 0,0 0 1 0 0,-14 9-1 0 0,11-5-244 0 0,0 2-1 0 0,0-1 0 0 0,1 2 1 0 0,0-1-1 0 0,-16 21 1 0 0,12-11-880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8:24.456"/>
    </inkml:context>
    <inkml:brush xml:id="br0">
      <inkml:brushProperty name="width" value="0.05" units="cm"/>
      <inkml:brushProperty name="height" value="0.05" units="cm"/>
      <inkml:brushProperty name="color" value="#008C3A"/>
    </inkml:brush>
  </inkml:definitions>
  <inkml:trace contextRef="#ctx0" brushRef="#br0">0 299 8607 0 0,'25'-20'484'0'0,"39"-26"-1"0"0,-7 7-98 0 0,164-112 239 0 0,-210 144-482 0 0,-1 1 0 0 0,1 0-1 0 0,0 1 1 0 0,1 0 0 0 0,-1 1 0 0 0,25-5-1 0 0,-35 9 523 0 0,1 1-310 0 0,1 2-283 0 0,-1-1 0 0 0,1 1 1 0 0,-1-1-1 0 0,1 1 0 0 0,-1 0 1 0 0,0 0-1 0 0,0 0 0 0 0,0 1 1 0 0,-1-1-1 0 0,1 0 0 0 0,-1 1 1 0 0,1-1-1 0 0,-1 1 0 0 0,0-1 1 0 0,-1 1-1 0 0,1-1 0 0 0,0 6 1 0 0,-1 8 74 0 0,0-1 0 0 0,-4 29 1 0 0,2-14 8 0 0,-59 533 91 0 0,58-547-3800 0 0,-2-3-1242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14.765"/>
    </inkml:context>
    <inkml:brush xml:id="br0">
      <inkml:brushProperty name="width" value="0.05" units="cm"/>
      <inkml:brushProperty name="height" value="0.05" units="cm"/>
      <inkml:brushProperty name="color" value="#004F8B"/>
    </inkml:brush>
  </inkml:definitions>
  <inkml:trace contextRef="#ctx0" brushRef="#br0">284 2806 6271 0 0,'0'0'290'0'0,"-2"-1"-9"0"0,-18-3-172 0 0,16 3-15 0 0,-1 0-1 0 0,1 0 1 0 0,0-1 0 0 0,0 1-1 0 0,0-1 1 0 0,0 0-1 0 0,0 0 1 0 0,0-1-1 0 0,0 1 1 0 0,1-1-1 0 0,-1 0 1 0 0,1 0-1 0 0,-5-5 1 0 0,-5-7 977 0 0,-19-31 0 0 0,10 15-507 0 0,-2 0-154 0 0,1-2 0 0 0,-28-54 0 0 0,44 74-400 0 0,1 0 1 0 0,1-1-1 0 0,1 1 0 0 0,0-1 1 0 0,0 0-1 0 0,1 0 1 0 0,1 0-1 0 0,0-1 0 0 0,1 1 1 0 0,2-22-1 0 0,5-29-95 0 0,2 1-1 0 0,19-68 0 0 0,-19 106 46 0 0,2-15 32 0 0,2 1 1 0 0,2 0-1 0 0,20-37 0 0 0,-6 23 8 0 0,2 1 0 0 0,57-75 0 0 0,-24 48 0 0 0,66-77-53 0 0,42-42 48 0 0,-12 14 234 0 0,186-147 304 0 0,-221 218-409 0 0,32-21 217 0 0,-118 105-216 0 0,1 2 0 0 0,56-28 0 0 0,24-5-85 0 0,226-81 0 0 0,-260 113-35 0 0,-17 5 12 0 0,98-21 0 0 0,-144 40 53 0 0,-1 2 0 0 0,1 1-1 0 0,0 0 1 0 0,0 2 0 0 0,0 0-1 0 0,0 2 1 0 0,-1 0 0 0 0,1 2 0 0 0,21 5-1 0 0,-27-3-35 0 0,1 1-1 0 0,-1 0 1 0 0,-1 1 0 0 0,0 1-1 0 0,0 0 1 0 0,0 1-1 0 0,-1 1 1 0 0,-1 0 0 0 0,23 24-1 0 0,-19-13-130 0 0,0 0 0 0 0,15 29 0 0 0,17 22-110 0 0,-45-66 184 0 0,-3-5 21 0 0,0 0-1 0 0,0 0 0 0 0,1 0 0 0 0,-1 0 0 0 0,1 0 0 0 0,0 0 1 0 0,0 0-1 0 0,-1-1 0 0 0,1 1 0 0 0,3 1 0 0 0,-1 1-190 0 0,1 0-1 0 0,0 0 1 0 0,-1-1-1 0 0,1 1 1 0 0,1-1-1 0 0,-1-1 1 0 0,0 1-1 0 0,1-1 1 0 0,-1 0-1 0 0,1 0 1 0 0,0 0-1 0 0,-1-1 1 0 0,1 0-1 0 0,0 0 0 0 0,0-1 1 0 0,0 1-1 0 0,0-1 1 0 0,0-1-1 0 0,0 1 1 0 0,8-2-1 0 0,5-2-4134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8:24.812"/>
    </inkml:context>
    <inkml:brush xml:id="br0">
      <inkml:brushProperty name="width" value="0.05" units="cm"/>
      <inkml:brushProperty name="height" value="0.05" units="cm"/>
      <inkml:brushProperty name="color" value="#008C3A"/>
    </inkml:brush>
  </inkml:definitions>
  <inkml:trace contextRef="#ctx0" brushRef="#br0">16 42 13359 0 0,'0'0'612'0'0,"-2"0"-14"0"0,2 0-592 0 0,-1 0 1 0 0,1-1 0 0 0,-1 1 0 0 0,0 0 0 0 0,1 0 0 0 0,-1 0-1 0 0,0 1 1 0 0,1-1 0 0 0,-1 0 0 0 0,1 0 0 0 0,-1 0-1 0 0,0 0 1 0 0,1 1 0 0 0,-1-1 0 0 0,1 0 0 0 0,-1 0 0 0 0,1 1-1 0 0,-1-1 1 0 0,1 0 0 0 0,-1 1 0 0 0,0 0 0 0 0,1 4 1631 0 0,4-4-1618 0 0,0 0 1 0 0,0-1-1 0 0,0 1 1 0 0,0-1-1 0 0,0 0 1 0 0,0-1-1 0 0,0 1 1 0 0,0-1-1 0 0,5-1 1 0 0,40-13-337 0 0,-35 11-141 0 0,22-10-3347 0 0,2-3-1334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8:29.951"/>
    </inkml:context>
    <inkml:brush xml:id="br0">
      <inkml:brushProperty name="width" value="0.05" units="cm"/>
      <inkml:brushProperty name="height" value="0.05" units="cm"/>
      <inkml:brushProperty name="color" value="#008C3A"/>
    </inkml:brush>
  </inkml:definitions>
  <inkml:trace contextRef="#ctx0" brushRef="#br0">1 483 5983 0 0,'0'0'464'0'0,"1"-2"-246"0"0,15-24 687 0 0,15-30 0 0 0,-4 5-765 0 0,10-6-54 0 0,10-20 466 0 0,-7 8 529 0 0,16-43 254 0 0,-40 79 939 0 0,-50 159-1545 0 0,-7 33-332 0 0,39-150-433 0 0,-29 188-1440 0 0,30-171-3426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8:30.290"/>
    </inkml:context>
    <inkml:brush xml:id="br0">
      <inkml:brushProperty name="width" value="0.05" units="cm"/>
      <inkml:brushProperty name="height" value="0.05" units="cm"/>
      <inkml:brushProperty name="color" value="#008C3A"/>
    </inkml:brush>
  </inkml:definitions>
  <inkml:trace contextRef="#ctx0" brushRef="#br0">238 1 13647 0 0,'0'0'1239'0'0,"-3"0"-1022"0"0,-3 1-177 0 0,-1 1 1 0 0,1 0-1 0 0,0 0 0 0 0,0 0 0 0 0,-1 1 0 0 0,1 0 0 0 0,1 0 0 0 0,-1 0 0 0 0,0 1 1 0 0,1 0-1 0 0,-9 8 0 0 0,-2 3 78 0 0,0 2 1 0 0,-15 20 0 0 0,20-22-109 0 0,1 0 1 0 0,1 0 0 0 0,0 1 0 0 0,1 0-1 0 0,1 1 1 0 0,-8 25 0 0 0,9-19 0 0 0,0-1 0 0 0,2 1 0 0 0,1 0 0 0 0,-1 38 0 0 0,4-53-35 0 0,1-1 0 0 0,0 1-1 0 0,0-1 1 0 0,1 0 0 0 0,0 1 0 0 0,5 12-1 0 0,-7-18 17 0 0,1 0 0 0 0,0 0 0 0 0,0 0 1 0 0,0 0-1 0 0,0 0 0 0 0,0 0 0 0 0,1 0 0 0 0,-1 0 0 0 0,0-1 0 0 0,1 1 0 0 0,0 0 0 0 0,-1-1 0 0 0,1 1 0 0 0,0-1 0 0 0,0 0 0 0 0,0 1 0 0 0,0-1 1 0 0,0 0-1 0 0,0 0 0 0 0,0 0 0 0 0,0-1 0 0 0,0 1 0 0 0,0 0 0 0 0,0-1 0 0 0,1 0 0 0 0,-1 1 0 0 0,2-1 0 0 0,-1-1-20 0 0,0 1-1 0 0,0-1 1 0 0,0 0-1 0 0,-1 0 1 0 0,1 0-1 0 0,0-1 1 0 0,-1 1-1 0 0,1 0 1 0 0,-1-1-1 0 0,0 0 1 0 0,1 0-1 0 0,-1 0 1 0 0,3-3-1 0 0,27-32-366 0 0,-30 34 353 0 0,18-25-456 0 0,-2 0 0 0 0,-1 0 0 0 0,-1-2 0 0 0,-1 0 0 0 0,-2-1 0 0 0,-1 0 0 0 0,-1-1 0 0 0,9-51 0 0 0,-19 78 745 0 0,0-1 1 0 0,0 1 0 0 0,-1-1-1 0 0,0 1 1 0 0,-1-9-1 0 0,1 12-96 0 0,0 0-1 0 0,-1 1 0 0 0,1-1 0 0 0,0 1 0 0 0,-1-1 0 0 0,0 0 0 0 0,1 1 0 0 0,-1 0 0 0 0,0-1 0 0 0,0 1 0 0 0,0-1 0 0 0,0 1 0 0 0,0 0 0 0 0,0-1 0 0 0,0 1 0 0 0,0 0 0 0 0,0 0 0 0 0,-1 0 0 0 0,1 0 0 0 0,0 0 0 0 0,-1 0 0 0 0,1 1 0 0 0,-3-2 0 0 0,1 1 2 0 0,1 1 0 0 0,-1 0 0 0 0,1-1 0 0 0,-1 1 0 0 0,1 0 0 0 0,-1 0 0 0 0,1 0 0 0 0,-1 1 0 0 0,1-1 0 0 0,-6 2 0 0 0,-26 10 600 0 0,28-10-569 0 0,-11 6-147 0 0,0 0 0 0 0,0 2 0 0 0,-26 19-1 0 0,32-22-719 0 0,-16 12-5550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8:30.752"/>
    </inkml:context>
    <inkml:brush xml:id="br0">
      <inkml:brushProperty name="width" value="0.05" units="cm"/>
      <inkml:brushProperty name="height" value="0.05" units="cm"/>
      <inkml:brushProperty name="color" value="#008C3A"/>
    </inkml:brush>
  </inkml:definitions>
  <inkml:trace contextRef="#ctx0" brushRef="#br0">0 46 12095 0 0,'9'-4'195'0'0,"1"0"0"0"0,-1 0 0 0 0,1 1 0 0 0,-1 0 0 0 0,1 1 0 0 0,18-3 0 0 0,14-3 472 0 0,-20 4-252 0 0,1 0-1 0 0,35 0 0 0 0,-30 3-265 0 0,68 2-8 0 0,-32 1-114 0 0,13-2-27 0 0,-56 0 0 0 0,-17 3 0 0 0,-1 0 0 0 0,-1-2 21 0 0,-1 0-1 0 0,1 0 1 0 0,-1 0-1 0 0,1 0 0 0 0,-1 1 1 0 0,1-1-1 0 0,-1 0 1 0 0,0 1-1 0 0,0-1 1 0 0,0 1-1 0 0,0 0 1 0 0,0-1-1 0 0,0 1 1 0 0,0 0-1 0 0,0-1 0 0 0,-1 1 1 0 0,1 0-1 0 0,-1 0 1 0 0,1 0-1 0 0,-1 0 1 0 0,0 0-1 0 0,0 0 1 0 0,0-1-1 0 0,0 1 0 0 0,0 0 1 0 0,0 0-1 0 0,0 0 1 0 0,0 0-1 0 0,-2 2 1 0 0,0 7 112 0 0,-2-1 0 0 0,1 0 0 0 0,-2 0 0 0 0,-5 11 0 0 0,1-3 47 0 0,-46 98 264 0 0,-18 43-248 0 0,4 63-184 0 0,51-154-11 0 0,3-8-15 0 0,6-24-329 0 0,-21 57 0 0 0,24-79-469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8:31.096"/>
    </inkml:context>
    <inkml:brush xml:id="br0">
      <inkml:brushProperty name="width" value="0.05" units="cm"/>
      <inkml:brushProperty name="height" value="0.05" units="cm"/>
      <inkml:brushProperty name="color" value="#008C3A"/>
    </inkml:brush>
  </inkml:definitions>
  <inkml:trace contextRef="#ctx0" brushRef="#br0">0 32 14743 0 0,'0'0'2272'0'0,"11"9"-688"0"0,7-6-776 0 0,1 0-616 0 0,2-5-128 0 0,0-4-64 0 0,1-4 64 0 0,3-3-1024 0 0,2-2-208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8:32.371"/>
    </inkml:context>
    <inkml:brush xml:id="br0">
      <inkml:brushProperty name="width" value="0.05" units="cm"/>
      <inkml:brushProperty name="height" value="0.05" units="cm"/>
      <inkml:brushProperty name="color" value="#008C3A"/>
    </inkml:brush>
  </inkml:definitions>
  <inkml:trace contextRef="#ctx0" brushRef="#br0">0 1306 11951 0 0,'0'0'547'0'0,"1"-3"-11"0"0,1-7-453 0 0,0 1 0 0 0,1-1 0 0 0,0 0 0 0 0,0 1 0 0 0,1 0 0 0 0,1 0 0 0 0,-1 0 0 0 0,1 0 1 0 0,1 1-1 0 0,0 0 0 0 0,9-10 0 0 0,12-12 173 0 0,46-38 0 0 0,-54 51-168 0 0,71-71 366 0 0,26-21 156 0 0,-93 90-489 0 0,39-34 295 0 0,136-88-1 0 0,53-12 238 0 0,-71 42-18 0 0,35 1 15 0 0,10 17-331 0 0,-160 68-265 0 0,19-6 15 0 0,129-30 1 0 0,93 5-2 0 0,-220 46-31 0 0,126 0 0 0 0,-170 11-37 0 0,148 3 0 0 0,-130 0 0 0 0,70 15 0 0 0,-56-4 0 0 0,-1 3 0 0 0,0 3 0 0 0,-2 4 0 0 0,87 42 0 0 0,-92-32-42 0 0,80 57 0 0 0,51 55-196 0 0,-139-103 130 0 0,46 40-253 0 0,175 184 0 0 0,-36 28 237 0 0,-226-273 95 0 0,13 16 21 0 0,-1 2 1 0 0,-2 1-1 0 0,23 48 0 0 0,-34-54 24 0 0,0 1 0 0 0,-3 0 0 0 0,15 63 0 0 0,-25-67 48 0 0,-16-35 0 0 0,5 1-59 0 0,1-1-1 0 0,0 1 1 0 0,0-2-1 0 0,0 1 1 0 0,1-1 0 0 0,-1 0-1 0 0,1-1 1 0 0,-1 1-1 0 0,1-1 1 0 0,0 0-1 0 0,0-1 1 0 0,-10-10-1 0 0,-2-1 1 0 0,13 12-8 0 0,-59-48 208 0 0,-85-90 1 0 0,96 89-117 0 0,-7-8 36 0 0,51 52-90 0 0,-13-16 86 0 0,21 25-121 0 0,-1-3 43 0 0,0 0 0 0 0,0 0 0 0 0,0 0 0 0 0,0 0 0 0 0,0 0 0 0 0,0 0 0 0 0,1 0 0 0 0,-1 0 0 0 0,1-1 0 0 0,-1-3 0 0 0,2 5 10 0 0,2 2 1 0 0,2-1-54 0 0,1 1 1 0 0,-1-1 0 0 0,1 1 0 0 0,-1 0 0 0 0,1 0 0 0 0,0 1-1 0 0,-1 0 1 0 0,0-1 0 0 0,1 1 0 0 0,-1 1 0 0 0,0-1 0 0 0,1 1-1 0 0,4 2 1 0 0,9 5-2 0 0,29 20 0 0 0,-28-16 2 0 0,40 22 5 0 0,26 18 76 0 0,14 23-162 0 0,-91-70 110 0 0,-6-5 1058 0 0,2-12-390 0 0,-2 4-481 0 0,-1 0-1 0 0,0 0 1 0 0,0 0-1 0 0,-1-12 1 0 0,3-16 219 0 0,14-36-273 0 0,4 1 1 0 0,36-85-1 0 0,-21 80-2202 0 0,-10 21-4203 0 0,-9 15-262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8:33.049"/>
    </inkml:context>
    <inkml:brush xml:id="br0">
      <inkml:brushProperty name="width" value="0.05" units="cm"/>
      <inkml:brushProperty name="height" value="0.05" units="cm"/>
      <inkml:brushProperty name="color" value="#008C3A"/>
    </inkml:brush>
  </inkml:definitions>
  <inkml:trace contextRef="#ctx0" brushRef="#br0">1 38 10223 0 0,'0'-2'231'0'0,"5"-22"1069"0"0,-3 12 1646 0 0,-3 23-1863 0 0,0 23-859 0 0,1 1 0 0 0,8 55 0 0 0,-4-52-40 0 0,28 237 1398 0 0,-29-245-1432 0 0,2 46 112 0 0,-4-69-231 0 0,0 0 1 0 0,0 0-1 0 0,0 0 1 0 0,0-1-1 0 0,1 1 1 0 0,1 0-1 0 0,3 9 1 0 0,-5-15 162 0 0,12-3 65 0 0,-5-2-137 0 0,-1-1 1 0 0,0 1 0 0 0,0-1-1 0 0,0 0 1 0 0,9-11-1 0 0,9-5 196 0 0,-1 3-48 0 0,5-5-170 0 0,1 2-1 0 0,38-20 0 0 0,-49 32-102 0 0,0 0 0 0 0,1 1 0 0 0,0 1 0 0 0,35-7 1 0 0,-25 7-46 0 0,-17 3-522 0 0,0 1 1 0 0,25-2 0 0 0,-16 6-333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8:34.045"/>
    </inkml:context>
    <inkml:brush xml:id="br0">
      <inkml:brushProperty name="width" value="0.05" units="cm"/>
      <inkml:brushProperty name="height" value="0.05" units="cm"/>
      <inkml:brushProperty name="color" value="#008C3A"/>
    </inkml:brush>
  </inkml:definitions>
  <inkml:trace contextRef="#ctx0" brushRef="#br0">71 311 6911 0 0,'0'0'623'0'0,"-1"-1"-514"0"0,-2-5 111 0 0,2 4 860 0 0,-1 3-956 0 0,1-1 0 0 0,-1 1 0 0 0,0-1 0 0 0,0 1 0 0 0,0-1-1 0 0,1 1 1 0 0,-1 0 0 0 0,0 0 0 0 0,1 0 0 0 0,-1 0 0 0 0,1 0 0 0 0,-1 1-1 0 0,1-1 1 0 0,-1 0 0 0 0,1 1 0 0 0,0-1 0 0 0,0 0 0 0 0,0 1-1 0 0,0 0 1 0 0,0-1 0 0 0,0 1 0 0 0,-1 3 0 0 0,-3 4 609 0 0,1 1 0 0 0,-4 16 0 0 0,8-26-733 0 0,-5 23 95 0 0,1 1 0 0 0,1-1 0 0 0,1 1 0 0 0,1-1 0 0 0,1 1-1 0 0,6 38 1 0 0,-4-46 29 0 0,0 1 0 0 0,2-1-1 0 0,0 0 1 0 0,11 27 0 0 0,-11-34-102 0 0,1 0 1 0 0,0 0-1 0 0,0 0 0 0 0,1 0 1 0 0,0-1-1 0 0,0 0 1 0 0,1 0-1 0 0,14 12 0 0 0,-18-17-11 0 0,1 0 1 0 0,0 0-1 0 0,0-1 0 0 0,1 1 0 0 0,-1-1 0 0 0,0 0 0 0 0,1 0 0 0 0,-1 0 0 0 0,1 0 0 0 0,0-1 1 0 0,0 0-1 0 0,0 0 0 0 0,-1 0 0 0 0,7-1 0 0 0,-4 0 6 0 0,0-1 1 0 0,0 1-1 0 0,0-2 0 0 0,-1 1 1 0 0,1-1-1 0 0,0 0 0 0 0,0-1 1 0 0,-1 1-1 0 0,8-6 0 0 0,-2 2 16 0 0,0 0 0 0 0,-1-1 0 0 0,0 0-1 0 0,0-1 1 0 0,-1-1 0 0 0,15-14 0 0 0,19-19 50 0 0,-2 4 20 0 0,-20 15-20 0 0,-2-2-1 0 0,-1 1 0 0 0,0-2 0 0 0,-2-1 1 0 0,-1 0-1 0 0,22-53 0 0 0,-23 42 184 0 0,-3-1 0 0 0,-1 0 0 0 0,-1 0 0 0 0,3-45 0 0 0,-11 72-56 0 0,-1 0 0 0 0,-1 0 1 0 0,-2-24-1 0 0,-1 17-60 0 0,-2 0 0 0 0,-13-34 1 0 0,17 51-21 0 0,-9 9-66 0 0,9-6-64 0 0,0 0 0 0 0,0-1 0 0 0,0 1 0 0 0,0 0 0 0 0,0 0 0 0 0,0 0 0 0 0,0-1 0 0 0,0 1 0 0 0,0 0 0 0 0,1 0 0 0 0,-1 0 0 0 0,0 1 0 0 0,1-1 0 0 0,-1 0 0 0 0,1 0 0 0 0,-1 2 0 0 0,0 1 0 0 0,-6 10 0 0 0,1 1 0 0 0,1-1 0 0 0,1 1 0 0 0,0-1 0 0 0,-3 21 0 0 0,5-15 0 0 0,0 1 0 0 0,2-1 0 0 0,0 1 0 0 0,3 23 0 0 0,19 82 0 0 0,-10-62 0 0 0,-6-22 0 0 0,3 1 0 0 0,2-2 0 0 0,21 55 0 0 0,-28-86 14 0 0,1 0-1 0 0,1 0 0 0 0,0-1 0 0 0,0 0 1 0 0,1 0-1 0 0,13 14 0 0 0,-15-18-166 0 0,-1-1 0 0 0,1 0 0 0 0,0 0-1 0 0,0-1 1 0 0,1 1 0 0 0,-1-1 0 0 0,1 0 0 0 0,-1-1-1 0 0,1 1 1 0 0,0-1 0 0 0,0 0 0 0 0,0-1-1 0 0,9 2 1 0 0,-11-3-178 0 0,-1 0 0 0 0,0 0 0 0 0,0 0 0 0 0,0-1 0 0 0,0 0 0 0 0,0 1 0 0 0,0-1 0 0 0,0 0 0 0 0,5-2 0 0 0,-6 2 195 0 0,21-8-1646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8:34.818"/>
    </inkml:context>
    <inkml:brush xml:id="br0">
      <inkml:brushProperty name="width" value="0.05" units="cm"/>
      <inkml:brushProperty name="height" value="0.05" units="cm"/>
      <inkml:brushProperty name="color" value="#008C3A"/>
    </inkml:brush>
  </inkml:definitions>
  <inkml:trace contextRef="#ctx0" brushRef="#br0">424 42 11399 0 0,'0'0'522'0'0,"0"-2"-12"0"0,0 0-495 0 0,0 1 0 0 0,0-1-1 0 0,0 0 1 0 0,0 1 0 0 0,0-1 0 0 0,0 0-1 0 0,-1 1 1 0 0,1-1 0 0 0,-1 0-1 0 0,1 1 1 0 0,-1-1 0 0 0,0 1 0 0 0,0-1-1 0 0,0 1 1 0 0,-1-3 0 0 0,1 3 29 0 0,-1 0 0 0 0,1 0 0 0 0,-1 0 0 0 0,0 0 0 0 0,1 0 1 0 0,-1 0-1 0 0,0 0 0 0 0,0 0 0 0 0,0 1 0 0 0,0-1 0 0 0,1 1 0 0 0,-1-1 0 0 0,0 1 1 0 0,-3 0-1 0 0,-1-1 72 0 0,0 1 1 0 0,0 1 0 0 0,0-1 0 0 0,0 1 0 0 0,0 0-1 0 0,0 0 1 0 0,-7 3 0 0 0,-42 17-9 0 0,45-16-12 0 0,-15 6 78 0 0,1 0 0 0 0,0 2-1 0 0,1 1 1 0 0,0 1 0 0 0,-26 24 0 0 0,40-31-128 0 0,0 0 0 0 0,0 0 0 0 0,1 1 0 0 0,1 0 0 0 0,-1 1-1 0 0,1 0 1 0 0,1 0 0 0 0,0 0 0 0 0,1 1 0 0 0,0 0 0 0 0,0 0 0 0 0,1 0 0 0 0,0 1 0 0 0,-2 16 0 0 0,6-24-42 0 0,-1 1 0 0 0,1-1 0 0 0,1 0 0 0 0,-1 1 0 0 0,1-1 0 0 0,0 1 0 0 0,-1-1 0 0 0,2 0 0 0 0,-1 0 0 0 0,1 1 0 0 0,-1-1 0 0 0,1 0 0 0 0,0 0 0 0 0,1 0 0 0 0,-1-1-1 0 0,1 1 1 0 0,-1-1 0 0 0,1 1 0 0 0,0-1 0 0 0,6 5 0 0 0,-4-3 5 0 0,1-1 1 0 0,0 0-1 0 0,0 0 0 0 0,0 0 0 0 0,1-1 0 0 0,-1 0 1 0 0,1 0-1 0 0,-1 0 0 0 0,1-1 0 0 0,0 0 0 0 0,0-1 1 0 0,9 2-1 0 0,-11-3-2 0 0,-1-1-1 0 0,1 1 1 0 0,-1-1 0 0 0,1 0-1 0 0,-1 0 1 0 0,0 0 0 0 0,1 0-1 0 0,-1-1 1 0 0,0 0-1 0 0,0 0 1 0 0,0 0 0 0 0,0 0-1 0 0,0-1 1 0 0,5-4 0 0 0,6-5 37 0 0,25-28 1 0 0,-38 38-45 0 0,18-20 82 0 0,-1-1-1 0 0,-2-1 1 0 0,0 0 0 0 0,19-39-1 0 0,-28 50 87 0 0,-8 13-163 0 0,0 0-1 0 0,0 0 0 0 0,0 0 0 0 0,0 0 0 0 0,0 0 1 0 0,0 0-1 0 0,0 0 0 0 0,0 0 0 0 0,0 0 0 0 0,1 0 1 0 0,-1 0-1 0 0,0 0 0 0 0,0 0 0 0 0,0 0 1 0 0,0 0-1 0 0,0 0 0 0 0,0 0 0 0 0,0-1 0 0 0,0 1 1 0 0,0 0-1 0 0,0 0 0 0 0,0 0 0 0 0,0 0 0 0 0,0 0 1 0 0,0 0-1 0 0,1 0 0 0 0,-1 0 0 0 0,0 0 0 0 0,0 0 1 0 0,0 0-1 0 0,0 0 0 0 0,0 0 0 0 0,0 0 1 0 0,0 1-1 0 0,0-1 0 0 0,0 0 0 0 0,0 0 0 0 0,0 0 1 0 0,0 0-1 0 0,0 0 0 0 0,1 0 0 0 0,-1 0 0 0 0,0 0 1 0 0,0 0-1 0 0,0 0 0 0 0,0 0 0 0 0,0 0 0 0 0,0 0 1 0 0,0 0-1 0 0,0 0 0 0 0,0 0 0 0 0,0 0 1 0 0,0 0-1 0 0,0 1 0 0 0,0-1 0 0 0,0 0 0 0 0,0 0 1 0 0,0 0-1 0 0,0 0 0 0 0,0 0 0 0 0,0 0 0 0 0,0 0 1 0 0,0 0-1 0 0,0 0 0 0 0,0 0 0 0 0,0 0 1 0 0,0 0-1 0 0,0 1 0 0 0,-3 24 493 0 0,1-8-578 0 0,1-12 113 0 0,-1 19 87 0 0,0 0-1 0 0,1-1 0 0 0,2 1 0 0 0,0 0 0 0 0,6 29 0 0 0,-7-51-115 0 0,1 0-1 0 0,0 1 1 0 0,-1-1-1 0 0,1 0 0 0 0,0 0 1 0 0,0 0-1 0 0,0 1 1 0 0,1-1-1 0 0,-1 0 1 0 0,0 0-1 0 0,1-1 0 0 0,-1 1 1 0 0,1 0-1 0 0,0 0 1 0 0,-1-1-1 0 0,1 1 1 0 0,0-1-1 0 0,0 1 0 0 0,0-1 1 0 0,0 0-1 0 0,0 0 1 0 0,1 0-1 0 0,-1 0 1 0 0,4 1-1 0 0,-3-2 7 0 0,1 1 0 0 0,-1-1-1 0 0,0 0 1 0 0,1 0 0 0 0,-1 0 0 0 0,0-1-1 0 0,1 1 1 0 0,-1-1 0 0 0,0 1 0 0 0,0-1-1 0 0,0 0 1 0 0,1-1 0 0 0,-1 1 0 0 0,0 0 0 0 0,0-1-1 0 0,-1 0 1 0 0,4-2 0 0 0,11-9-15 0 0,0-1 0 0 0,0-1 0 0 0,-2-1 0 0 0,22-27 1 0 0,45-77-49 0 0,-77 113 54 0 0,3-8 0 0 0,0 0 0 0 0,0-1 0 0 0,-1 1 0 0 0,-1-1 0 0 0,-1-1 0 0 0,6-31 0 0 0,-9 24 0 0 0,-6 13 0 0 0,-4 1 11 0 0,8 10-10 0 0,0 0 0 0 0,0-1 0 0 0,0 1 0 0 0,-1 0 1 0 0,1 0-1 0 0,0 0 0 0 0,0-1 0 0 0,0 1 0 0 0,-1 0 0 0 0,1 0 0 0 0,0 0 1 0 0,-1-1-1 0 0,1 1 0 0 0,0 0 0 0 0,0 0 0 0 0,-1 0 0 0 0,1 0 0 0 0,0 0 0 0 0,-1 0 1 0 0,1 0-1 0 0,0 0 0 0 0,-1 0 0 0 0,1 0 0 0 0,0 0 0 0 0,-1 0 0 0 0,1 0 1 0 0,-1 1-5 0 0,-1 0 0 0 0,1 0 0 0 0,0 1 0 0 0,0-1 0 0 0,1 0 0 0 0,-1 1 0 0 0,0-1 1 0 0,0 1-1 0 0,1-1 0 0 0,-1 1 0 0 0,1-1 0 0 0,-1 1 0 0 0,1 0 0 0 0,0-1 1 0 0,-1 1-1 0 0,1-1 0 0 0,0 1 0 0 0,0 0 0 0 0,0-1 0 0 0,1 3 0 0 0,3 38-58 0 0,-4-41 61 0 0,4 18-1 0 0,0 1 0 0 0,2-1 0 0 0,0 0 0 0 0,1-1 0 0 0,1 0 0 0 0,1 0 0 0 0,0 0 0 0 0,2-1 0 0 0,21 27 0 0 0,-16-20-22 0 0,25 44 1 0 0,-16-24 13 0 0,-18-32 8 0 0,-1-3 5 0 0,0 2-1 0 0,0-1 0 0 0,7 20 0 0 0,-13-27 17 0 0,0 0 1 0 0,0-1-1 0 0,0 1 0 0 0,0 0 1 0 0,0 0-1 0 0,-1-1 0 0 0,1 1 0 0 0,-1 0 1 0 0,0-1-1 0 0,0 1 0 0 0,0 0 0 0 0,0-1 1 0 0,0 1-1 0 0,-2 2 0 0 0,1-3 14 0 0,0 1 0 0 0,0-1-1 0 0,-1 1 1 0 0,1-1 0 0 0,0 0-1 0 0,-1 0 1 0 0,1 0 0 0 0,-1 0-1 0 0,0-1 1 0 0,0 1 0 0 0,1-1-1 0 0,-1 1 1 0 0,0-1 0 0 0,0 0-1 0 0,0 0 1 0 0,-1 0 0 0 0,1-1-1 0 0,-6 1 1 0 0,1 0-51 0 0,0-1 0 0 0,0 0 0 0 0,0 0 0 0 0,0-1-1 0 0,-1 0 1 0 0,-8-2 0 0 0,13 2-179 0 0,0-1 0 0 0,1 1 0 0 0,-1-1-1 0 0,1 0 1 0 0,0 0 0 0 0,0 0 0 0 0,0 0 0 0 0,0-1-1 0 0,0 1 1 0 0,0-1 0 0 0,0 1 0 0 0,1-1 0 0 0,0 0-1 0 0,-1 0 1 0 0,1 0 0 0 0,0-1 0 0 0,0 1-1 0 0,-2-7 1 0 0,3-5-5560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8:35.328"/>
    </inkml:context>
    <inkml:brush xml:id="br0">
      <inkml:brushProperty name="width" value="0.05" units="cm"/>
      <inkml:brushProperty name="height" value="0.05" units="cm"/>
      <inkml:brushProperty name="color" value="#008C3A"/>
    </inkml:brush>
  </inkml:definitions>
  <inkml:trace contextRef="#ctx0" brushRef="#br0">22 125 5983 0 0,'25'-21'836'0'0,"38"-43"0"0"0,-25 24 5060 0 0,-39 42-5649 0 0,-12 22 39 0 0,2 0 1 0 0,0 0-1 0 0,-14 50 0 0 0,12-24-23 0 0,-14 57 44 0 0,8 12-157 0 0,-5 125 0 0 0,23-226-63 0 0,0-7 28 0 0,0 1 0 0 0,1-1 0 0 0,0 1 1 0 0,1-1-1 0 0,2 14 0 0 0,-2-23 61 0 0,-1-1-141 0 0,-1-1 0 0 0,1 1 0 0 0,0 0 1 0 0,0 0-1 0 0,0-1 0 0 0,0 1 0 0 0,0 0 0 0 0,1 0 0 0 0,-1-1 0 0 0,0 1 0 0 0,0 0 0 0 0,0 0 0 0 0,1-1 0 0 0,-1 1 0 0 0,0 0 0 0 0,1-1 0 0 0,-1 1 0 0 0,0 0 1 0 0,1-1-1 0 0,-1 1 0 0 0,1-1 0 0 0,-1 1 0 0 0,1-1 0 0 0,-1 1 0 0 0,1-1 0 0 0,0 1 0 0 0,0 0-11 0 0,0-1-1 0 0,0 0 1 0 0,0 0 0 0 0,1 0-1 0 0,-1 0 1 0 0,0 0 0 0 0,0-1-1 0 0,0 1 1 0 0,0 0 0 0 0,0 0-1 0 0,0-1 1 0 0,-1 1 0 0 0,1-1-1 0 0,0 1 1 0 0,0 0 0 0 0,2-2-1 0 0,5-4 44 0 0,0 0-1 0 0,-1 0 0 0 0,8-8 1 0 0,-11 10 38 0 0,22-17 26 0 0,-18 15-132 0 0,-1-1 0 0 0,10-8 0 0 0,-8 5 1 0 0,-1 1 0 0 0,2 1 0 0 0,-1-1 0 0 0,1 2 0 0 0,1-1 0 0 0,-1 2 0 0 0,1-1 0 0 0,0 1 0 0 0,21-7 0 0 0,-19 11 0 0 0,0 6 0 0 0,-11-3-5 0 0,0 1 0 0 0,0-1 0 0 0,0 1 0 0 0,0 0 0 0 0,0 0 0 0 0,0 0 0 0 0,0 0 0 0 0,-1 0 0 0 0,1 0 0 0 0,-1 0 0 0 0,1 1 0 0 0,-1-1 0 0 0,0 1 0 0 0,0-1 0 0 0,0 0 0 0 0,0 4 0 0 0,2 7 6 0 0,0-1 1 0 0,1 16-1 0 0,0 1-60 0 0,-1-13 52 0 0,0 2 6 0 0,1 0 0 0 0,1 0 0 0 0,0 0 0 0 0,9 17 0 0 0,-3-9 1 0 0,-6-15 0 0 0,0 0 0 0 0,1 0 0 0 0,0 0 0 0 0,10 12 0 0 0,-13-18 3 0 0,1 0 0 0 0,1-1 0 0 0,-1 1 0 0 0,1-1 0 0 0,-1 0 0 0 0,1-1 0 0 0,0 1 0 0 0,1-1 0 0 0,-1 0 0 0 0,0 0 0 0 0,1 0-1 0 0,0-1 1 0 0,0 0 0 0 0,9 2 0 0 0,-8-3 23 0 0,0 0 0 0 0,0-1 0 0 0,-1 0 0 0 0,1 0 0 0 0,0-1 0 0 0,0 0 0 0 0,0 0 0 0 0,-1 0 0 0 0,1-1 0 0 0,0 0 0 0 0,-1 0 0 0 0,0-1 0 0 0,7-3 0 0 0,1-2-446 0 0,0-1 0 0 0,15-12-1 0 0,-28 21 382 0 0,20-17-741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15.996"/>
    </inkml:context>
    <inkml:brush xml:id="br0">
      <inkml:brushProperty name="width" value="0.05" units="cm"/>
      <inkml:brushProperty name="height" value="0.05" units="cm"/>
      <inkml:brushProperty name="color" value="#004F8B"/>
    </inkml:brush>
  </inkml:definitions>
  <inkml:trace contextRef="#ctx0" brushRef="#br0">0 2439 2303 0 0,'0'0'1151'0'0,"1"-2"-104"0"0,0-5-420 0 0,1 0-1 0 0,0-1 1 0 0,1 1 0 0 0,3-7 0 0 0,9-27-247 0 0,84-275 1392 0 0,-63 213-1472 0 0,-24 61-277 0 0,11-72-1 0 0,-8 31 8 0 0,28-106 161 0 0,31-166 311 0 0,-68 317-411 0 0,38-332 1896 0 0,-44 337-1821 0 0,-1 1 1 0 0,-2-1 0 0 0,-7-36-1 0 0,-28-93 486 0 0,29 128-422 0 0,-28-78 526 0 0,23 77-659 0 0,3-1 0 0 0,-10-43-1 0 0,20 74-81 0 0,1-1-1 0 0,0 1 1 0 0,0-1 0 0 0,0 1-1 0 0,0-1 1 0 0,1 1-1 0 0,0-1 1 0 0,0 1 0 0 0,0 0-1 0 0,3-6 1 0 0,6-16-2783 0 0,-6 17 657 0 0,0-5-2539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17.713"/>
    </inkml:context>
    <inkml:brush xml:id="br0">
      <inkml:brushProperty name="width" value="0.05" units="cm"/>
      <inkml:brushProperty name="height" value="0.05" units="cm"/>
      <inkml:brushProperty name="color" value="#004F8B"/>
    </inkml:brush>
  </inkml:definitions>
  <inkml:trace contextRef="#ctx0" brushRef="#br0">142 3909 8263 0 0,'0'0'748'0'0,"-1"1"-614"0"0,-8 2-103 0 0,0 0 196 0 0,-18 16 64 0 0,20-14-335 0 0,6-4 40 0 0,0 1-1 0 0,0-1 1 0 0,0 0-1 0 0,0 0 1 0 0,0-1-1 0 0,0 1 1 0 0,-1 0-1 0 0,1 0 1 0 0,0-1-1 0 0,-1 1 1 0 0,1 0-1 0 0,0-1 1 0 0,-1 1-1 0 0,1-1 1 0 0,-1 0-1 0 0,1 0 1 0 0,-1 1-1 0 0,1-1 0 0 0,-1 0 1 0 0,1 0-1 0 0,-1 0 1 0 0,1-1-1 0 0,-1 1 1 0 0,1 0-1 0 0,-1 0 1 0 0,1-1-1 0 0,0 1 1 0 0,-2-1-1 0 0,1 0 85 0 0,1 0-52 0 0,1 0 0 0 0,-1-1 0 0 0,0 1 1 0 0,0 0-1 0 0,1 0 0 0 0,-1 0 0 0 0,0 0 0 0 0,0 0 0 0 0,-2-1 0 0 0,-2-3 127 0 0,2 0 8 0 0,-1 0 0 0 0,1 0-1 0 0,1-1 1 0 0,-1 1 0 0 0,1-1-1 0 0,0 0 1 0 0,0 0 0 0 0,0 0-1 0 0,-1-12 1 0 0,0-7 74 0 0,1-27 0 0 0,2 34-104 0 0,0-77 195 0 0,14-101 0 0 0,52-335 514 0 0,-51 452-760 0 0,2 2-1 0 0,4 0 1 0 0,4 1 0 0 0,49-106-1 0 0,84-158-147 0 0,26-95 23 0 0,54-113 8 0 0,-71 265 35 0 0,-20 39 0 0 0,-19 23 0 0 0,-31 89 166 0 0,-38 56-92 0 0,-49 63-87 0 0,0 0 0 0 0,1 0-1 0 0,1 1 1 0 0,0 0 0 0 0,18-13-1 0 0,-21 18 14 0 0,-3 3 0 0 0,-1 0 0 0 0,0-1 0 0 0,8-9 0 0 0,8-5-185 0 0,10-9-732 0 0,-23 20 539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18.476"/>
    </inkml:context>
    <inkml:brush xml:id="br0">
      <inkml:brushProperty name="width" value="0.05" units="cm"/>
      <inkml:brushProperty name="height" value="0.05" units="cm"/>
      <inkml:brushProperty name="color" value="#004F8B"/>
    </inkml:brush>
  </inkml:definitions>
  <inkml:trace contextRef="#ctx0" brushRef="#br0">5 26 2303 0 0,'-4'-5'167'0'0,"3"-1"1066"0"0,2 3 506 0 0,-1 3-1630 0 0,0-1 1 0 0,0 1-1 0 0,1-1 0 0 0,-1 0 1 0 0,0 1-1 0 0,0-1 0 0 0,0 1 1 0 0,0-1-1 0 0,1 1 0 0 0,-1-1 1 0 0,0 1-1 0 0,0-1 0 0 0,1 1 1 0 0,-1-1-1 0 0,1 1 0 0 0,-1 0 1 0 0,0-1-1 0 0,1 1 0 0 0,-1-1 1 0 0,1 1-1 0 0,-1 0 0 0 0,1-1 1 0 0,-1 1-1 0 0,1 0 0 0 0,0-1 1 0 0,10 2-100 0 0,3 1 1 0 0,5 5 70 0 0,-15-4-59 0 0,-1 1 8 0 0,3 1 99 0 0,0 0 0 0 0,0 1 0 0 0,0 0 0 0 0,-1 0 0 0 0,0 1 0 0 0,0 0 0 0 0,-1 0 0 0 0,0 0 0 0 0,5 11 0 0 0,2 9 308 0 0,9 38 0 0 0,-13-42-289 0 0,88 417 867 0 0,-82-368-976 0 0,83 401 99 0 0,18 107-138 0 0,-90-448-12 0 0,58 385 50 0 0,-66-379-19 0 0,-6 247 0 0 0,-38 0 241 0 0,22-307-30 0 0,-36 216 803 0 0,-21-5-1120 0 0,21-103 63 0 0,13-54-1076 0 0,25-116 764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20.610"/>
    </inkml:context>
    <inkml:brush xml:id="br0">
      <inkml:brushProperty name="width" value="0.05" units="cm"/>
      <inkml:brushProperty name="height" value="0.05" units="cm"/>
      <inkml:brushProperty name="color" value="#004F8B"/>
    </inkml:brush>
  </inkml:definitions>
  <inkml:trace contextRef="#ctx0" brushRef="#br0">1 17 455 0 0,'0'1'0'0'0,"1"-1"0"0"0,-1 0 0 0 0,0 0 0 0 0,0 0 0 0 0,0 1 0 0 0,0-1 0 0 0,1 0 0 0 0,-1 0 0 0 0,0 0 0 0 0,0 0 0 0 0,1 0 0 0 0,-1 0 0 0 0,0 1 0 0 0,0-1 0 0 0,0 0 0 0 0,1 0 0 0 0,-1 0 0 0 0,0 0 0 0 0,0 0 0 0 0,1 0 0 0 0,-1 0 0 0 0,0 0 0 0 0,0 0 0 0 0,1 0 0 0 0,-1 0 0 0 0,0 0 0 0 0,0 0 0 0 0,1 0 0 0 0,-1 0 0 0 0,0-1 0 0 0,0 1 0 0 0,0 0 0 0 0,1 0 0 0 0,-1 0 0 0 0,0 0 0 0 0,0 0 0 0 0,0 0 0 0 0,1-1 0 0 0,-1 1 0 0 0,0 0 0 0 0,0 0 0 0 0,0 0 0 0 0,0-1 0 0 0,1 1 0 0 0,-1 0 0 0 0,18-16 10615 0 0,-16 17-10476 0 0,25 19 27 0 0,33 20 511 0 0,-51-35-572 0 0,0-1-1 0 0,0 0 0 0 0,1 0 1 0 0,18 4-1 0 0,77 21-6 0 0,-89-23-86 0 0,0 1 1 0 0,0 0 0 0 0,-1 1 0 0 0,20 14-1 0 0,-31-19-10 0 0,72 56 220 0 0,48 39 757 0 0,-52-43-446 0 0,-42-34-351 0 0,2-1 0 0 0,0-2 0 0 0,63 27 0 0 0,-58-29-113 0 0,-1 1 0 0 0,-1 2-1 0 0,35 24 1 0 0,-54-31 13 0 0,0 0 0 0 0,-1 1 0 0 0,0 1 0 0 0,-1 0 1 0 0,0 1-1 0 0,-1 0 0 0 0,-1 1 0 0 0,-1 1 0 0 0,10 17 0 0 0,-11-12 45 0 0,-1-1-1 0 0,-1 2 0 0 0,-1-1 0 0 0,0 1 1 0 0,-2 0-1 0 0,3 35 0 0 0,-4-6 280 0 0,-6 96 0 0 0,1-139-431 0 0,1-7-98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25.852"/>
    </inkml:context>
    <inkml:brush xml:id="br0">
      <inkml:brushProperty name="width" value="0.05" units="cm"/>
      <inkml:brushProperty name="height" value="0.05" units="cm"/>
      <inkml:brushProperty name="color" value="#004F8B"/>
    </inkml:brush>
  </inkml:definitions>
  <inkml:trace contextRef="#ctx0" brushRef="#br0">1011 4074 455 0 0,'0'0'3918'0'0,"1"3"-3830"0"0,3 6-98 0 0,-3-6-83 0 0,-1-3-94 0 0,0-1 190 0 0,0 1-1 0 0,0 0 1 0 0,-1 0-1 0 0,1 0 1 0 0,0 0-1 0 0,0 0 1 0 0,0 0 0 0 0,0 0-1 0 0,-1-1 1 0 0,1 1-1 0 0,0 0 1 0 0,0 0-1 0 0,0 0 1 0 0,-1 0-1 0 0,1 0 1 0 0,0 0-1 0 0,0 0 1 0 0,0 0 0 0 0,-1 0-1 0 0,1 0 1 0 0,0 0-1 0 0,0 0 1 0 0,0 0-1 0 0,-1 0 1 0 0,1 0-1 0 0,0 0 1 0 0,0 1-1 0 0,0-1 1 0 0,0 0 0 0 0,-1 0-1 0 0,1 0 1 0 0,0 0-1 0 0,0 0 1 0 0,0 0-1 0 0,-9 4 492 0 0,8-4-567 0 0,-1 1 623 0 0,-6 8 914 0 0,5-8-1308 0 0,1 1-1 0 0,0-1 1 0 0,-1 0-1 0 0,1 0 1 0 0,-1 0-1 0 0,-3 1 0 0 0,4-2 693 0 0,2 1-799 0 0,-1-1 0 0 0,0 1-1 0 0,1-1 1 0 0,-1 1 0 0 0,0-1-1 0 0,1 1 1 0 0,-1-1 0 0 0,0 0 0 0 0,0 1-1 0 0,1-1 1 0 0,-1 0 0 0 0,0 0-1 0 0,0 0 1 0 0,0 1 0 0 0,0-1-1 0 0,-1 0 1 0 0,-13 2 755 0 0,10-3-661 0 0,1 1-1 0 0,-1-1 1 0 0,0 0-1 0 0,0 0 1 0 0,1 0-1 0 0,-1-1 1 0 0,1 0-1 0 0,0 0 1 0 0,-1 0-1 0 0,1 0 1 0 0,-7-6-1 0 0,-4-3 192 0 0,-23-23-1 0 0,25 21-102 0 0,-25-22-112 0 0,-120-110 586 0 0,132 122-705 0 0,1-1 0 0 0,1-1 0 0 0,2-1 0 0 0,0-1 0 0 0,-33-57 0 0 0,-54-89 81 0 0,23 40-26 0 0,8 7-56 0 0,-54-91 74 0 0,126 206-80 0 0,1-1 0 0 0,0 1-1 0 0,0-1 1 0 0,2 1 0 0 0,-1-1-1 0 0,2 0 1 0 0,-1-1 0 0 0,2 1-1 0 0,-1 0 1 0 0,2 0 0 0 0,0-1-1 0 0,0 1 1 0 0,1-1 0 0 0,1 1-1 0 0,5-23 1 0 0,1 12-7 0 0,1 0 0 0 0,0 1-1 0 0,2-1 1 0 0,1 2 0 0 0,18-27 0 0 0,-8 18-12 0 0,27-30-1 0 0,-39 49 26 0 0,56-57-35 0 0,-10 10 8 0 0,-18 17 28 0 0,61-75 0 0 0,15-16-54 0 0,-76 91 44 0 0,-17 20 10 0 0,25-19 0 0 0,-5 4 0 0 0,83-67 0 0 0,-53 46 0 0 0,-49 38 2 0 0,24-18 24 0 0,44-49 0 0 0,-48 44-21 0 0,93-73 0 0 0,-48 54-5 0 0,-49 36 5 0 0,0 2 0 0 0,1 1 1 0 0,48-18-1 0 0,62-35 156 0 0,-99 45-148 0 0,86-53 48 0 0,33-13 42 0 0,-116 68-64 0 0,15-7 43 0 0,76-43 49 0 0,315-171 338 0 0,-290 152-469 0 0,-18 18 87 0 0,-58 33-46 0 0,-43 22 23 0 0,1 2 0 0 0,59-17 0 0 0,-79 27-64 0 0,0-1 0 0 0,36-22 0 0 0,22-11 0 0 0,-67 36 0 0 0,39-27 0 0 0,-2 0 0 0 0,-11 13 0 0 0,21-12 0 0 0,53-27-125 0 0,-104 53-445 0 0,0 1 0 0 0,1 1 0 0 0,31-8 0 0 0,-39 12-4001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1-18T15:37:27.734"/>
    </inkml:context>
    <inkml:brush xml:id="br0">
      <inkml:brushProperty name="width" value="0.05" units="cm"/>
      <inkml:brushProperty name="height" value="0.05" units="cm"/>
      <inkml:brushProperty name="color" value="#004F8B"/>
    </inkml:brush>
  </inkml:definitions>
  <inkml:trace contextRef="#ctx0" brushRef="#br0">1433 961 455 0 0,'0'0'6464'0'0,"-2"2"-6358"0"0,1-1-43 0 0,0-1-22 0 0,1 1 1 0 0,-1-1-1 0 0,0 1 0 0 0,1 0 0 0 0,-1-1 1 0 0,0 1-1 0 0,1-1 0 0 0,-1 1 1 0 0,0-1-1 0 0,0 0 0 0 0,1 1 0 0 0,-3-1 335 0 0,-2-1 237 0 0,4 1-525 0 0,0 0 0 0 0,1 0-1 0 0,-1 0 1 0 0,0-1 0 0 0,1 1-1 0 0,-1 0 1 0 0,0 0 0 0 0,1 0 0 0 0,-1 0-1 0 0,0-1 1 0 0,1 1 0 0 0,-1 0-1 0 0,1-1 1 0 0,-1 1 0 0 0,1 0-1 0 0,-1-1 1 0 0,1 1 0 0 0,-1-1 0 0 0,1 1-1 0 0,-1-2 1 0 0,-6-14 146 0 0,2 0 0 0 0,0-1 0 0 0,0 0 1 0 0,-3-34-1 0 0,-5-20 428 0 0,7 45-402 0 0,-2 1-1 0 0,-1 1 0 0 0,-1-1 0 0 0,-1 2 1 0 0,-1-1-1 0 0,-28-39 0 0 0,28 47-116 0 0,0 1-1 0 0,-2 0 1 0 0,0 1-1 0 0,0 0 1 0 0,-1 1-1 0 0,-1 1 1 0 0,0 1-1 0 0,-1 0 1 0 0,-29-14-1 0 0,-51-16-48 0 0,-174-48-1 0 0,144 57-170 0 0,-149-49 79 0 0,203 47-2 0 0,23 10 0 0 0,1 1 0 0 0,-24-11 0 0 0,71 34 1 0 0,0-1-1 0 0,0 0 0 0 0,0 0 0 0 0,0 0 0 0 0,0-1 1 0 0,0 1-1 0 0,0 0 0 0 0,-1-2 0 0 0,-25-18-26 0 0,26 20-23 0 0,0 0-1 0 0,0-1 0 0 0,1 1 0 0 0,-1-1 1 0 0,1 1-1 0 0,-1-1 0 0 0,1 0 1 0 0,-1 1-1 0 0,-1-4 0 0 0,-1-4-4078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C9E53C-44F0-4104-859C-63C5E2703CF0}" type="datetimeFigureOut">
              <a:rPr lang="de-DE" smtClean="0"/>
              <a:t>17.02.2023</a:t>
            </a:fld>
            <a:endParaRPr lang="de-DE" dirty="0"/>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D238A3-8839-445C-BF8B-D2881530E16E}" type="slidenum">
              <a:rPr lang="de-DE" smtClean="0"/>
              <a:t>‹#›</a:t>
            </a:fld>
            <a:endParaRPr lang="de-DE" dirty="0"/>
          </a:p>
        </p:txBody>
      </p:sp>
    </p:spTree>
    <p:extLst>
      <p:ext uri="{BB962C8B-B14F-4D97-AF65-F5344CB8AC3E}">
        <p14:creationId xmlns:p14="http://schemas.microsoft.com/office/powerpoint/2010/main" val="1361119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FD238A3-8839-445C-BF8B-D2881530E16E}" type="slidenum">
              <a:rPr lang="de-DE" smtClean="0"/>
              <a:t>1</a:t>
            </a:fld>
            <a:endParaRPr lang="de-DE" dirty="0"/>
          </a:p>
        </p:txBody>
      </p:sp>
    </p:spTree>
    <p:extLst>
      <p:ext uri="{BB962C8B-B14F-4D97-AF65-F5344CB8AC3E}">
        <p14:creationId xmlns:p14="http://schemas.microsoft.com/office/powerpoint/2010/main" val="15093739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6D78E4B6-CE61-4C6A-BB63-1AF6AD447B1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647" y="1011811"/>
            <a:ext cx="9146174" cy="3772796"/>
          </a:xfrm>
          <a:prstGeom prst="rect">
            <a:avLst/>
          </a:prstGeom>
        </p:spPr>
      </p:pic>
      <p:sp>
        <p:nvSpPr>
          <p:cNvPr id="11" name="Rechteck 10">
            <a:extLst>
              <a:ext uri="{FF2B5EF4-FFF2-40B4-BE49-F238E27FC236}">
                <a16:creationId xmlns:a16="http://schemas.microsoft.com/office/drawing/2014/main" id="{2203BAF0-EB71-4940-BA60-38DA610BC8EA}"/>
              </a:ext>
            </a:extLst>
          </p:cNvPr>
          <p:cNvSpPr/>
          <p:nvPr userDrawn="1"/>
        </p:nvSpPr>
        <p:spPr>
          <a:xfrm>
            <a:off x="107504" y="339502"/>
            <a:ext cx="828092" cy="659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bg1"/>
              </a:solidFill>
            </a:endParaRPr>
          </a:p>
        </p:txBody>
      </p:sp>
      <p:sp>
        <p:nvSpPr>
          <p:cNvPr id="27" name="Titelplatzhalter 1">
            <a:extLst>
              <a:ext uri="{FF2B5EF4-FFF2-40B4-BE49-F238E27FC236}">
                <a16:creationId xmlns:a16="http://schemas.microsoft.com/office/drawing/2014/main" id="{CE3141CD-7F6F-4C16-8645-D4F44F0D8C09}"/>
              </a:ext>
            </a:extLst>
          </p:cNvPr>
          <p:cNvSpPr>
            <a:spLocks noGrp="1"/>
          </p:cNvSpPr>
          <p:nvPr>
            <p:ph type="title" hasCustomPrompt="1"/>
          </p:nvPr>
        </p:nvSpPr>
        <p:spPr>
          <a:xfrm>
            <a:off x="611882" y="3619932"/>
            <a:ext cx="7344494" cy="489676"/>
          </a:xfrm>
          <a:prstGeom prst="rect">
            <a:avLst/>
          </a:prstGeom>
        </p:spPr>
        <p:txBody>
          <a:bodyPr vert="horz" lIns="0" tIns="0" rIns="0" bIns="0" rtlCol="0" anchor="t" anchorCtr="0">
            <a:noAutofit/>
          </a:bodyPr>
          <a:lstStyle>
            <a:lvl1pPr>
              <a:defRPr sz="3000" b="0" cap="none" spc="0">
                <a:ln w="0"/>
                <a:solidFill>
                  <a:schemeClr val="bg1"/>
                </a:solidFill>
                <a:effectLst>
                  <a:outerShdw blurRad="38100" dist="25400" dir="5400000" algn="ctr" rotWithShape="0">
                    <a:srgbClr val="6E747A">
                      <a:alpha val="43000"/>
                    </a:srgbClr>
                  </a:outerShdw>
                </a:effectLst>
              </a:defRPr>
            </a:lvl1pPr>
          </a:lstStyle>
          <a:p>
            <a:r>
              <a:rPr lang="de-DE" dirty="0"/>
              <a:t>Titelmasterformat durch Klicken bearbeiten</a:t>
            </a:r>
          </a:p>
        </p:txBody>
      </p:sp>
      <p:sp>
        <p:nvSpPr>
          <p:cNvPr id="28" name="Textfeld 27">
            <a:extLst>
              <a:ext uri="{FF2B5EF4-FFF2-40B4-BE49-F238E27FC236}">
                <a16:creationId xmlns:a16="http://schemas.microsoft.com/office/drawing/2014/main" id="{3D6CC698-F06F-41D6-B278-5391898040F9}"/>
              </a:ext>
            </a:extLst>
          </p:cNvPr>
          <p:cNvSpPr txBox="1"/>
          <p:nvPr userDrawn="1"/>
        </p:nvSpPr>
        <p:spPr>
          <a:xfrm>
            <a:off x="215516" y="3579862"/>
            <a:ext cx="432048" cy="553998"/>
          </a:xfrm>
          <a:prstGeom prst="rect">
            <a:avLst/>
          </a:prstGeom>
        </p:spPr>
        <p:txBody>
          <a:bodyPr wrap="square" rtlCol="0">
            <a:spAutoFit/>
          </a:bodyPr>
          <a:lstStyle/>
          <a:p>
            <a:r>
              <a:rPr lang="de-DE" sz="3000" b="1" kern="1200" cap="none" spc="0" dirty="0">
                <a:ln w="0"/>
                <a:solidFill>
                  <a:schemeClr val="accent6"/>
                </a:solidFill>
                <a:effectLst>
                  <a:outerShdw blurRad="38100" dist="25400" dir="5400000" algn="ctr" rotWithShape="0">
                    <a:srgbClr val="6E747A">
                      <a:alpha val="43000"/>
                    </a:srgbClr>
                  </a:outerShdw>
                </a:effectLst>
                <a:latin typeface="+mj-lt"/>
                <a:ea typeface="+mj-ea"/>
                <a:cs typeface="+mj-cs"/>
              </a:rPr>
              <a:t>//</a:t>
            </a:r>
          </a:p>
        </p:txBody>
      </p:sp>
      <p:sp>
        <p:nvSpPr>
          <p:cNvPr id="36" name="Rechteck 35">
            <a:extLst>
              <a:ext uri="{FF2B5EF4-FFF2-40B4-BE49-F238E27FC236}">
                <a16:creationId xmlns:a16="http://schemas.microsoft.com/office/drawing/2014/main" id="{FCD5A600-3CF3-4ED6-8D80-F50E49E9C164}"/>
              </a:ext>
            </a:extLst>
          </p:cNvPr>
          <p:cNvSpPr/>
          <p:nvPr userDrawn="1"/>
        </p:nvSpPr>
        <p:spPr>
          <a:xfrm>
            <a:off x="8189386" y="111726"/>
            <a:ext cx="828092" cy="659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bg1"/>
              </a:solidFill>
            </a:endParaRPr>
          </a:p>
        </p:txBody>
      </p:sp>
      <p:pic>
        <p:nvPicPr>
          <p:cNvPr id="31" name="Grafik 30" descr="Ein Bild, das ClipArt enthält.&#10;&#10;Automatisch generierte Beschreibung">
            <a:extLst>
              <a:ext uri="{FF2B5EF4-FFF2-40B4-BE49-F238E27FC236}">
                <a16:creationId xmlns:a16="http://schemas.microsoft.com/office/drawing/2014/main" id="{D18B6DBF-0EE0-4B64-898E-410A657A21D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8364" y="349606"/>
            <a:ext cx="993536" cy="360938"/>
          </a:xfrm>
          <a:prstGeom prst="rect">
            <a:avLst/>
          </a:prstGeom>
        </p:spPr>
      </p:pic>
      <p:sp>
        <p:nvSpPr>
          <p:cNvPr id="2" name="Rechteck 1">
            <a:extLst>
              <a:ext uri="{FF2B5EF4-FFF2-40B4-BE49-F238E27FC236}">
                <a16:creationId xmlns:a16="http://schemas.microsoft.com/office/drawing/2014/main" id="{F6CC7ED2-A9C1-47C3-9C15-86A40DACE3FC}"/>
              </a:ext>
            </a:extLst>
          </p:cNvPr>
          <p:cNvSpPr/>
          <p:nvPr userDrawn="1"/>
        </p:nvSpPr>
        <p:spPr>
          <a:xfrm>
            <a:off x="8532440" y="4840002"/>
            <a:ext cx="252028" cy="245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bg1"/>
              </a:solidFill>
            </a:endParaRPr>
          </a:p>
        </p:txBody>
      </p:sp>
    </p:spTree>
    <p:extLst>
      <p:ext uri="{BB962C8B-B14F-4D97-AF65-F5344CB8AC3E}">
        <p14:creationId xmlns:p14="http://schemas.microsoft.com/office/powerpoint/2010/main" val="379867742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2 Cols - Sub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a:xfrm>
            <a:off x="323850" y="1620000"/>
            <a:ext cx="3960000" cy="2899107"/>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9" name="Datumsplatzhalter 28"/>
          <p:cNvSpPr>
            <a:spLocks noGrp="1"/>
          </p:cNvSpPr>
          <p:nvPr>
            <p:ph type="dt" sz="half" idx="10"/>
          </p:nvPr>
        </p:nvSpPr>
        <p:spPr/>
        <p:txBody>
          <a:bodyPr/>
          <a:lstStyle/>
          <a:p>
            <a:fld id="{089BDC53-1118-4FFB-B553-D861277C3B7A}" type="datetime1">
              <a:rPr lang="de-DE" smtClean="0"/>
              <a:t>17.02.2023</a:t>
            </a:fld>
            <a:endParaRPr lang="de-DE" dirty="0"/>
          </a:p>
        </p:txBody>
      </p:sp>
      <p:sp>
        <p:nvSpPr>
          <p:cNvPr id="31" name="Foliennummernplatzhalter 30"/>
          <p:cNvSpPr>
            <a:spLocks noGrp="1"/>
          </p:cNvSpPr>
          <p:nvPr>
            <p:ph type="sldNum" sz="quarter" idx="12"/>
          </p:nvPr>
        </p:nvSpPr>
        <p:spPr/>
        <p:txBody>
          <a:bodyPr/>
          <a:lstStyle/>
          <a:p>
            <a:fld id="{015E640A-B58F-4224-94A0-0962CF59A5A4}" type="slidenum">
              <a:rPr lang="de-DE" smtClean="0"/>
              <a:pPr/>
              <a:t>‹#›</a:t>
            </a:fld>
            <a:endParaRPr lang="de-DE" dirty="0"/>
          </a:p>
        </p:txBody>
      </p:sp>
      <p:sp>
        <p:nvSpPr>
          <p:cNvPr id="7" name="Inhaltsplatzhalter 2"/>
          <p:cNvSpPr>
            <a:spLocks noGrp="1"/>
          </p:cNvSpPr>
          <p:nvPr>
            <p:ph idx="13"/>
          </p:nvPr>
        </p:nvSpPr>
        <p:spPr>
          <a:xfrm>
            <a:off x="4644480" y="1620000"/>
            <a:ext cx="4247996" cy="2897957"/>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cxnSp>
        <p:nvCxnSpPr>
          <p:cNvPr id="22" name="Gerader Verbinder 21">
            <a:extLst>
              <a:ext uri="{FF2B5EF4-FFF2-40B4-BE49-F238E27FC236}">
                <a16:creationId xmlns:a16="http://schemas.microsoft.com/office/drawing/2014/main" id="{C0677B70-19E8-4BF6-81B1-BEB16892655A}"/>
              </a:ext>
            </a:extLst>
          </p:cNvPr>
          <p:cNvCxnSpPr>
            <a:cxnSpLocks/>
          </p:cNvCxnSpPr>
          <p:nvPr userDrawn="1"/>
        </p:nvCxnSpPr>
        <p:spPr>
          <a:xfrm>
            <a:off x="4463988" y="1620000"/>
            <a:ext cx="0" cy="2897957"/>
          </a:xfrm>
          <a:prstGeom prst="line">
            <a:avLst/>
          </a:prstGeom>
          <a:ln w="12700">
            <a:solidFill>
              <a:schemeClr val="accent6"/>
            </a:solidFill>
          </a:ln>
        </p:spPr>
        <p:style>
          <a:lnRef idx="1">
            <a:schemeClr val="accent6"/>
          </a:lnRef>
          <a:fillRef idx="0">
            <a:schemeClr val="accent6"/>
          </a:fillRef>
          <a:effectRef idx="0">
            <a:schemeClr val="accent6"/>
          </a:effectRef>
          <a:fontRef idx="minor">
            <a:schemeClr val="tx1"/>
          </a:fontRef>
        </p:style>
      </p:cxnSp>
      <p:sp>
        <p:nvSpPr>
          <p:cNvPr id="9" name="Inhaltsplatzhalter 2">
            <a:extLst>
              <a:ext uri="{FF2B5EF4-FFF2-40B4-BE49-F238E27FC236}">
                <a16:creationId xmlns:a16="http://schemas.microsoft.com/office/drawing/2014/main" id="{218DA98E-B092-4DF3-8CF7-F078CB77E6F5}"/>
              </a:ext>
            </a:extLst>
          </p:cNvPr>
          <p:cNvSpPr>
            <a:spLocks noGrp="1"/>
          </p:cNvSpPr>
          <p:nvPr>
            <p:ph idx="14" hasCustomPrompt="1"/>
          </p:nvPr>
        </p:nvSpPr>
        <p:spPr>
          <a:xfrm>
            <a:off x="323850" y="1080000"/>
            <a:ext cx="7560375" cy="326295"/>
          </a:xfrm>
        </p:spPr>
        <p:txBody>
          <a:bodyPr/>
          <a:lstStyle>
            <a:lvl1pPr marL="0" indent="0">
              <a:buNone/>
              <a:defRPr b="0" cap="all" baseline="0"/>
            </a:lvl1pPr>
          </a:lstStyle>
          <a:p>
            <a:pPr lvl="0"/>
            <a:r>
              <a:rPr lang="de-DE" dirty="0"/>
              <a:t>Textmasterformat bearbeiten</a:t>
            </a:r>
          </a:p>
        </p:txBody>
      </p:sp>
      <p:sp>
        <p:nvSpPr>
          <p:cNvPr id="10" name="Inhaltsplatzhalter 4">
            <a:extLst>
              <a:ext uri="{FF2B5EF4-FFF2-40B4-BE49-F238E27FC236}">
                <a16:creationId xmlns:a16="http://schemas.microsoft.com/office/drawing/2014/main" id="{33C94319-4E73-480A-B318-FC053B870266}"/>
              </a:ext>
            </a:extLst>
          </p:cNvPr>
          <p:cNvSpPr>
            <a:spLocks noGrp="1"/>
          </p:cNvSpPr>
          <p:nvPr>
            <p:ph sz="quarter" idx="15"/>
          </p:nvPr>
        </p:nvSpPr>
        <p:spPr>
          <a:xfrm>
            <a:off x="323850" y="227055"/>
            <a:ext cx="3913281" cy="230187"/>
          </a:xfrm>
        </p:spPr>
        <p:txBody>
          <a:bodyPr>
            <a:normAutofit/>
          </a:bodyPr>
          <a:lstStyle>
            <a:lvl1pPr marL="0" indent="0">
              <a:buNone/>
              <a:defRPr sz="1200"/>
            </a:lvl1pPr>
          </a:lstStyle>
          <a:p>
            <a:pPr lvl="0"/>
            <a:r>
              <a:rPr lang="de-DE" dirty="0"/>
              <a:t>Mastertextformat bearbeiten</a:t>
            </a:r>
          </a:p>
        </p:txBody>
      </p:sp>
    </p:spTree>
    <p:extLst>
      <p:ext uri="{BB962C8B-B14F-4D97-AF65-F5344CB8AC3E}">
        <p14:creationId xmlns:p14="http://schemas.microsoft.com/office/powerpoint/2010/main" val="466053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 2 Cols - Indent - Su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a:xfrm>
            <a:off x="1007968" y="1620000"/>
            <a:ext cx="3276000" cy="2899107"/>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9" name="Datumsplatzhalter 28"/>
          <p:cNvSpPr>
            <a:spLocks noGrp="1"/>
          </p:cNvSpPr>
          <p:nvPr>
            <p:ph type="dt" sz="half" idx="10"/>
          </p:nvPr>
        </p:nvSpPr>
        <p:spPr/>
        <p:txBody>
          <a:bodyPr/>
          <a:lstStyle/>
          <a:p>
            <a:fld id="{089BDC53-1118-4FFB-B553-D861277C3B7A}" type="datetime1">
              <a:rPr lang="de-DE" smtClean="0"/>
              <a:t>17.02.2023</a:t>
            </a:fld>
            <a:endParaRPr lang="de-DE" dirty="0"/>
          </a:p>
        </p:txBody>
      </p:sp>
      <p:sp>
        <p:nvSpPr>
          <p:cNvPr id="31" name="Foliennummernplatzhalter 30"/>
          <p:cNvSpPr>
            <a:spLocks noGrp="1"/>
          </p:cNvSpPr>
          <p:nvPr>
            <p:ph type="sldNum" sz="quarter" idx="12"/>
          </p:nvPr>
        </p:nvSpPr>
        <p:spPr/>
        <p:txBody>
          <a:bodyPr/>
          <a:lstStyle/>
          <a:p>
            <a:fld id="{015E640A-B58F-4224-94A0-0962CF59A5A4}" type="slidenum">
              <a:rPr lang="de-DE" smtClean="0"/>
              <a:pPr/>
              <a:t>‹#›</a:t>
            </a:fld>
            <a:endParaRPr lang="de-DE" dirty="0"/>
          </a:p>
        </p:txBody>
      </p:sp>
      <p:sp>
        <p:nvSpPr>
          <p:cNvPr id="7" name="Inhaltsplatzhalter 2"/>
          <p:cNvSpPr>
            <a:spLocks noGrp="1"/>
          </p:cNvSpPr>
          <p:nvPr>
            <p:ph idx="13"/>
          </p:nvPr>
        </p:nvSpPr>
        <p:spPr>
          <a:xfrm>
            <a:off x="5220072" y="1620000"/>
            <a:ext cx="3672405" cy="2897957"/>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cxnSp>
        <p:nvCxnSpPr>
          <p:cNvPr id="22" name="Gerader Verbinder 21">
            <a:extLst>
              <a:ext uri="{FF2B5EF4-FFF2-40B4-BE49-F238E27FC236}">
                <a16:creationId xmlns:a16="http://schemas.microsoft.com/office/drawing/2014/main" id="{C0677B70-19E8-4BF6-81B1-BEB16892655A}"/>
              </a:ext>
            </a:extLst>
          </p:cNvPr>
          <p:cNvCxnSpPr>
            <a:cxnSpLocks/>
          </p:cNvCxnSpPr>
          <p:nvPr userDrawn="1"/>
        </p:nvCxnSpPr>
        <p:spPr>
          <a:xfrm>
            <a:off x="4463988" y="1620000"/>
            <a:ext cx="0" cy="2897957"/>
          </a:xfrm>
          <a:prstGeom prst="line">
            <a:avLst/>
          </a:prstGeom>
          <a:ln w="12700">
            <a:solidFill>
              <a:schemeClr val="accent6"/>
            </a:solidFill>
          </a:ln>
        </p:spPr>
        <p:style>
          <a:lnRef idx="1">
            <a:schemeClr val="accent6"/>
          </a:lnRef>
          <a:fillRef idx="0">
            <a:schemeClr val="accent6"/>
          </a:fillRef>
          <a:effectRef idx="0">
            <a:schemeClr val="accent6"/>
          </a:effectRef>
          <a:fontRef idx="minor">
            <a:schemeClr val="tx1"/>
          </a:fontRef>
        </p:style>
      </p:cxnSp>
      <p:sp>
        <p:nvSpPr>
          <p:cNvPr id="9" name="Inhaltsplatzhalter 2">
            <a:extLst>
              <a:ext uri="{FF2B5EF4-FFF2-40B4-BE49-F238E27FC236}">
                <a16:creationId xmlns:a16="http://schemas.microsoft.com/office/drawing/2014/main" id="{218DA98E-B092-4DF3-8CF7-F078CB77E6F5}"/>
              </a:ext>
            </a:extLst>
          </p:cNvPr>
          <p:cNvSpPr>
            <a:spLocks noGrp="1"/>
          </p:cNvSpPr>
          <p:nvPr>
            <p:ph idx="14" hasCustomPrompt="1"/>
          </p:nvPr>
        </p:nvSpPr>
        <p:spPr>
          <a:xfrm>
            <a:off x="323850" y="1080000"/>
            <a:ext cx="7560375" cy="326295"/>
          </a:xfrm>
        </p:spPr>
        <p:txBody>
          <a:bodyPr/>
          <a:lstStyle>
            <a:lvl1pPr marL="0" indent="0">
              <a:buNone/>
              <a:defRPr b="0" cap="all" baseline="0"/>
            </a:lvl1pPr>
          </a:lstStyle>
          <a:p>
            <a:pPr lvl="0"/>
            <a:r>
              <a:rPr lang="de-DE" dirty="0"/>
              <a:t>Textmasterformat bearbeiten</a:t>
            </a:r>
          </a:p>
        </p:txBody>
      </p:sp>
      <p:sp>
        <p:nvSpPr>
          <p:cNvPr id="10" name="Inhaltsplatzhalter 4">
            <a:extLst>
              <a:ext uri="{FF2B5EF4-FFF2-40B4-BE49-F238E27FC236}">
                <a16:creationId xmlns:a16="http://schemas.microsoft.com/office/drawing/2014/main" id="{33C94319-4E73-480A-B318-FC053B870266}"/>
              </a:ext>
            </a:extLst>
          </p:cNvPr>
          <p:cNvSpPr>
            <a:spLocks noGrp="1"/>
          </p:cNvSpPr>
          <p:nvPr>
            <p:ph sz="quarter" idx="15"/>
          </p:nvPr>
        </p:nvSpPr>
        <p:spPr>
          <a:xfrm>
            <a:off x="323850" y="227055"/>
            <a:ext cx="3913281" cy="230187"/>
          </a:xfrm>
        </p:spPr>
        <p:txBody>
          <a:bodyPr>
            <a:normAutofit/>
          </a:bodyPr>
          <a:lstStyle>
            <a:lvl1pPr marL="0" indent="0">
              <a:buNone/>
              <a:defRPr sz="1200"/>
            </a:lvl1pPr>
          </a:lstStyle>
          <a:p>
            <a:pPr lvl="0"/>
            <a:r>
              <a:rPr lang="de-DE" dirty="0"/>
              <a:t>Mastertextformat bearbeiten</a:t>
            </a:r>
          </a:p>
        </p:txBody>
      </p:sp>
    </p:spTree>
    <p:extLst>
      <p:ext uri="{BB962C8B-B14F-4D97-AF65-F5344CB8AC3E}">
        <p14:creationId xmlns:p14="http://schemas.microsoft.com/office/powerpoint/2010/main" val="417354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 Pictur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29" name="Datumsplatzhalter 28"/>
          <p:cNvSpPr>
            <a:spLocks noGrp="1"/>
          </p:cNvSpPr>
          <p:nvPr>
            <p:ph type="dt" sz="half" idx="10"/>
          </p:nvPr>
        </p:nvSpPr>
        <p:spPr/>
        <p:txBody>
          <a:bodyPr/>
          <a:lstStyle/>
          <a:p>
            <a:fld id="{089BDC53-1118-4FFB-B553-D861277C3B7A}" type="datetime1">
              <a:rPr lang="de-DE" smtClean="0"/>
              <a:t>17.02.2023</a:t>
            </a:fld>
            <a:endParaRPr lang="de-DE" dirty="0"/>
          </a:p>
        </p:txBody>
      </p:sp>
      <p:sp>
        <p:nvSpPr>
          <p:cNvPr id="31" name="Foliennummernplatzhalter 30"/>
          <p:cNvSpPr>
            <a:spLocks noGrp="1"/>
          </p:cNvSpPr>
          <p:nvPr>
            <p:ph type="sldNum" sz="quarter" idx="12"/>
          </p:nvPr>
        </p:nvSpPr>
        <p:spPr/>
        <p:txBody>
          <a:bodyPr/>
          <a:lstStyle/>
          <a:p>
            <a:fld id="{015E640A-B58F-4224-94A0-0962CF59A5A4}" type="slidenum">
              <a:rPr lang="de-DE" smtClean="0"/>
              <a:pPr/>
              <a:t>‹#›</a:t>
            </a:fld>
            <a:endParaRPr lang="de-DE" dirty="0"/>
          </a:p>
        </p:txBody>
      </p:sp>
      <p:sp>
        <p:nvSpPr>
          <p:cNvPr id="10" name="Inhaltsplatzhalter 4">
            <a:extLst>
              <a:ext uri="{FF2B5EF4-FFF2-40B4-BE49-F238E27FC236}">
                <a16:creationId xmlns:a16="http://schemas.microsoft.com/office/drawing/2014/main" id="{33C94319-4E73-480A-B318-FC053B870266}"/>
              </a:ext>
            </a:extLst>
          </p:cNvPr>
          <p:cNvSpPr>
            <a:spLocks noGrp="1"/>
          </p:cNvSpPr>
          <p:nvPr>
            <p:ph sz="quarter" idx="15"/>
          </p:nvPr>
        </p:nvSpPr>
        <p:spPr>
          <a:xfrm>
            <a:off x="323850" y="227055"/>
            <a:ext cx="3913281" cy="230187"/>
          </a:xfrm>
        </p:spPr>
        <p:txBody>
          <a:bodyPr>
            <a:normAutofit/>
          </a:bodyPr>
          <a:lstStyle>
            <a:lvl1pPr marL="0" indent="0">
              <a:buNone/>
              <a:defRPr sz="1200"/>
            </a:lvl1pPr>
          </a:lstStyle>
          <a:p>
            <a:pPr lvl="0"/>
            <a:r>
              <a:rPr lang="de-DE" dirty="0"/>
              <a:t>Mastertextformat bearbeiten</a:t>
            </a:r>
          </a:p>
        </p:txBody>
      </p:sp>
      <p:sp>
        <p:nvSpPr>
          <p:cNvPr id="11" name="Bildplatzhalter 5">
            <a:extLst>
              <a:ext uri="{FF2B5EF4-FFF2-40B4-BE49-F238E27FC236}">
                <a16:creationId xmlns:a16="http://schemas.microsoft.com/office/drawing/2014/main" id="{BB99E466-7534-491E-8A79-E0B18C5B9353}"/>
              </a:ext>
            </a:extLst>
          </p:cNvPr>
          <p:cNvSpPr>
            <a:spLocks noGrp="1"/>
          </p:cNvSpPr>
          <p:nvPr>
            <p:ph type="pic" sz="quarter" idx="14"/>
          </p:nvPr>
        </p:nvSpPr>
        <p:spPr>
          <a:xfrm>
            <a:off x="0" y="1838017"/>
            <a:ext cx="9144000" cy="2857809"/>
          </a:xfrm>
        </p:spPr>
        <p:txBody>
          <a:bodyPr/>
          <a:lstStyle/>
          <a:p>
            <a:endParaRPr lang="de-DE" dirty="0"/>
          </a:p>
        </p:txBody>
      </p:sp>
    </p:spTree>
    <p:extLst>
      <p:ext uri="{BB962C8B-B14F-4D97-AF65-F5344CB8AC3E}">
        <p14:creationId xmlns:p14="http://schemas.microsoft.com/office/powerpoint/2010/main" val="96259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2" name="Titel 1"/>
          <p:cNvSpPr>
            <a:spLocks noGrp="1"/>
          </p:cNvSpPr>
          <p:nvPr>
            <p:ph type="title"/>
          </p:nvPr>
        </p:nvSpPr>
        <p:spPr>
          <a:xfrm>
            <a:off x="539874" y="1207664"/>
            <a:ext cx="7344494" cy="489676"/>
          </a:xfrm>
        </p:spPr>
        <p:txBody>
          <a:bodyPr/>
          <a:lstStyle/>
          <a:p>
            <a:r>
              <a:rPr lang="de-DE"/>
              <a:t>Titelmasterformat durch Klicken bearbeiten</a:t>
            </a:r>
            <a:endParaRPr lang="de-DE" dirty="0"/>
          </a:p>
        </p:txBody>
      </p:sp>
      <p:sp>
        <p:nvSpPr>
          <p:cNvPr id="29" name="Datumsplatzhalter 28"/>
          <p:cNvSpPr>
            <a:spLocks noGrp="1"/>
          </p:cNvSpPr>
          <p:nvPr>
            <p:ph type="dt" sz="half" idx="10"/>
          </p:nvPr>
        </p:nvSpPr>
        <p:spPr/>
        <p:txBody>
          <a:bodyPr/>
          <a:lstStyle/>
          <a:p>
            <a:fld id="{089BDC53-1118-4FFB-B553-D861277C3B7A}" type="datetime1">
              <a:rPr lang="de-DE" smtClean="0"/>
              <a:t>17.02.2023</a:t>
            </a:fld>
            <a:endParaRPr lang="de-DE" dirty="0"/>
          </a:p>
        </p:txBody>
      </p:sp>
      <p:sp>
        <p:nvSpPr>
          <p:cNvPr id="31" name="Foliennummernplatzhalter 30"/>
          <p:cNvSpPr>
            <a:spLocks noGrp="1"/>
          </p:cNvSpPr>
          <p:nvPr>
            <p:ph type="sldNum" sz="quarter" idx="12"/>
          </p:nvPr>
        </p:nvSpPr>
        <p:spPr/>
        <p:txBody>
          <a:bodyPr/>
          <a:lstStyle/>
          <a:p>
            <a:fld id="{015E640A-B58F-4224-94A0-0962CF59A5A4}" type="slidenum">
              <a:rPr lang="de-DE" smtClean="0"/>
              <a:pPr/>
              <a:t>‹#›</a:t>
            </a:fld>
            <a:endParaRPr lang="de-DE" dirty="0"/>
          </a:p>
        </p:txBody>
      </p:sp>
      <p:sp>
        <p:nvSpPr>
          <p:cNvPr id="7" name="Textfeld 6">
            <a:extLst>
              <a:ext uri="{FF2B5EF4-FFF2-40B4-BE49-F238E27FC236}">
                <a16:creationId xmlns:a16="http://schemas.microsoft.com/office/drawing/2014/main" id="{AB22359F-7340-4547-8A38-7E2C58BAC41C}"/>
              </a:ext>
            </a:extLst>
          </p:cNvPr>
          <p:cNvSpPr txBox="1"/>
          <p:nvPr userDrawn="1"/>
        </p:nvSpPr>
        <p:spPr>
          <a:xfrm>
            <a:off x="215516" y="1167594"/>
            <a:ext cx="323850" cy="400110"/>
          </a:xfrm>
          <a:prstGeom prst="rect">
            <a:avLst/>
          </a:prstGeom>
          <a:noFill/>
        </p:spPr>
        <p:txBody>
          <a:bodyPr wrap="square" rtlCol="0">
            <a:spAutoFit/>
          </a:bodyPr>
          <a:lstStyle/>
          <a:p>
            <a:r>
              <a:rPr lang="de-DE" sz="2000" b="1" dirty="0">
                <a:solidFill>
                  <a:schemeClr val="accent6"/>
                </a:solidFill>
              </a:rPr>
              <a:t>//</a:t>
            </a:r>
          </a:p>
        </p:txBody>
      </p:sp>
      <p:sp>
        <p:nvSpPr>
          <p:cNvPr id="6" name="Bildplatzhalter 5">
            <a:extLst>
              <a:ext uri="{FF2B5EF4-FFF2-40B4-BE49-F238E27FC236}">
                <a16:creationId xmlns:a16="http://schemas.microsoft.com/office/drawing/2014/main" id="{87451769-A027-46AD-BEEC-2171FF21EB9A}"/>
              </a:ext>
            </a:extLst>
          </p:cNvPr>
          <p:cNvSpPr>
            <a:spLocks noGrp="1"/>
          </p:cNvSpPr>
          <p:nvPr>
            <p:ph type="pic" sz="quarter" idx="14"/>
          </p:nvPr>
        </p:nvSpPr>
        <p:spPr>
          <a:xfrm>
            <a:off x="0" y="1838017"/>
            <a:ext cx="9144000" cy="2857809"/>
          </a:xfrm>
        </p:spPr>
        <p:txBody>
          <a:bodyPr/>
          <a:lstStyle/>
          <a:p>
            <a:endParaRPr lang="de-DE" dirty="0"/>
          </a:p>
        </p:txBody>
      </p:sp>
      <p:sp>
        <p:nvSpPr>
          <p:cNvPr id="8" name="Rechteck 7">
            <a:extLst>
              <a:ext uri="{FF2B5EF4-FFF2-40B4-BE49-F238E27FC236}">
                <a16:creationId xmlns:a16="http://schemas.microsoft.com/office/drawing/2014/main" id="{A69A2F39-5A3C-42D5-99FF-84CE3C22B7CA}"/>
              </a:ext>
            </a:extLst>
          </p:cNvPr>
          <p:cNvSpPr/>
          <p:nvPr userDrawn="1"/>
        </p:nvSpPr>
        <p:spPr>
          <a:xfrm>
            <a:off x="35496" y="447675"/>
            <a:ext cx="648072" cy="489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bg1"/>
              </a:solidFill>
            </a:endParaRPr>
          </a:p>
        </p:txBody>
      </p:sp>
    </p:spTree>
    <p:extLst>
      <p:ext uri="{BB962C8B-B14F-4D97-AF65-F5344CB8AC3E}">
        <p14:creationId xmlns:p14="http://schemas.microsoft.com/office/powerpoint/2010/main" val="3752280242"/>
      </p:ext>
    </p:extLst>
  </p:cSld>
  <p:clrMapOvr>
    <a:masterClrMapping/>
  </p:clrMapOvr>
  <p:extLst>
    <p:ext uri="{DCECCB84-F9BA-43D5-87BE-67443E8EF086}">
      <p15:sldGuideLst xmlns:p15="http://schemas.microsoft.com/office/powerpoint/2012/main">
        <p15:guide id="1" orient="horz" pos="169">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Rechteck 8"/>
          <p:cNvSpPr/>
          <p:nvPr userDrawn="1"/>
        </p:nvSpPr>
        <p:spPr>
          <a:xfrm>
            <a:off x="6580800" y="1203914"/>
            <a:ext cx="2250000" cy="3106800"/>
          </a:xfrm>
          <a:prstGeom prst="rect">
            <a:avLst/>
          </a:prstGeom>
          <a:solidFill>
            <a:schemeClr val="bg1">
              <a:lumMod val="65000"/>
            </a:schemeClr>
          </a:solidFill>
          <a:ln w="12700">
            <a:solidFill>
              <a:srgbClr val="BFD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bg1"/>
              </a:solidFill>
            </a:endParaRPr>
          </a:p>
        </p:txBody>
      </p:sp>
      <p:sp>
        <p:nvSpPr>
          <p:cNvPr id="38" name="Rechteck 37"/>
          <p:cNvSpPr/>
          <p:nvPr userDrawn="1"/>
        </p:nvSpPr>
        <p:spPr>
          <a:xfrm>
            <a:off x="6587999" y="1202400"/>
            <a:ext cx="2232000" cy="3098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600" dirty="0">
              <a:solidFill>
                <a:schemeClr val="bg1"/>
              </a:solidFill>
            </a:endParaRPr>
          </a:p>
        </p:txBody>
      </p:sp>
      <p:sp>
        <p:nvSpPr>
          <p:cNvPr id="4" name="Rechteck 3"/>
          <p:cNvSpPr/>
          <p:nvPr/>
        </p:nvSpPr>
        <p:spPr>
          <a:xfrm>
            <a:off x="324000" y="1365556"/>
            <a:ext cx="2988000" cy="2934982"/>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600" dirty="0">
              <a:solidFill>
                <a:schemeClr val="bg1"/>
              </a:solidFill>
            </a:endParaRPr>
          </a:p>
        </p:txBody>
      </p:sp>
      <p:sp>
        <p:nvSpPr>
          <p:cNvPr id="20" name="Rechteck 19"/>
          <p:cNvSpPr/>
          <p:nvPr/>
        </p:nvSpPr>
        <p:spPr>
          <a:xfrm>
            <a:off x="3456000" y="1365933"/>
            <a:ext cx="2988000" cy="2934605"/>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600" dirty="0">
              <a:solidFill>
                <a:schemeClr val="bg1"/>
              </a:solidFill>
            </a:endParaRPr>
          </a:p>
        </p:txBody>
      </p:sp>
      <p:sp>
        <p:nvSpPr>
          <p:cNvPr id="2" name="Titel 1"/>
          <p:cNvSpPr>
            <a:spLocks noGrp="1"/>
          </p:cNvSpPr>
          <p:nvPr>
            <p:ph type="title"/>
          </p:nvPr>
        </p:nvSpPr>
        <p:spPr/>
        <p:txBody>
          <a:bodyPr/>
          <a:lstStyle/>
          <a:p>
            <a:r>
              <a:rPr lang="de-DE"/>
              <a:t>Titelmasterformat durch Klicken bearbeiten</a:t>
            </a:r>
            <a:endParaRPr lang="de-DE" dirty="0"/>
          </a:p>
        </p:txBody>
      </p:sp>
      <p:sp>
        <p:nvSpPr>
          <p:cNvPr id="3" name="Inhaltsplatzhalter 2"/>
          <p:cNvSpPr>
            <a:spLocks noGrp="1"/>
          </p:cNvSpPr>
          <p:nvPr>
            <p:ph idx="1"/>
          </p:nvPr>
        </p:nvSpPr>
        <p:spPr>
          <a:xfrm>
            <a:off x="323528" y="1602000"/>
            <a:ext cx="2988000" cy="2698538"/>
          </a:xfrm>
          <a:noFill/>
        </p:spPr>
        <p:txBody>
          <a:bodyPr lIns="90000" tIns="144000" rIns="90000">
            <a:normAutofit/>
          </a:bodyPr>
          <a:lstStyle>
            <a:lvl1pPr marL="90488" indent="-90488">
              <a:spcBef>
                <a:spcPts val="600"/>
              </a:spcBef>
              <a:spcAft>
                <a:spcPts val="0"/>
              </a:spcAft>
              <a:defRPr sz="900" b="0"/>
            </a:lvl1pPr>
            <a:lvl2pPr marL="180975" indent="-90488">
              <a:spcBef>
                <a:spcPts val="0"/>
              </a:spcBef>
              <a:spcAft>
                <a:spcPts val="0"/>
              </a:spcAft>
              <a:defRPr sz="900"/>
            </a:lvl2pPr>
            <a:lvl3pPr marL="266700" indent="-85725">
              <a:spcBef>
                <a:spcPts val="0"/>
              </a:spcBef>
              <a:spcAft>
                <a:spcPts val="0"/>
              </a:spcAft>
              <a:defRPr sz="900"/>
            </a:lvl3pPr>
            <a:lvl4pPr marL="357188" indent="-90488">
              <a:spcBef>
                <a:spcPts val="0"/>
              </a:spcBef>
              <a:spcAft>
                <a:spcPts val="0"/>
              </a:spcAft>
              <a:defRPr sz="900"/>
            </a:lvl4pPr>
            <a:lvl5pPr marL="447675" indent="-90488">
              <a:spcBef>
                <a:spcPts val="0"/>
              </a:spcBef>
              <a:spcAft>
                <a:spcPts val="0"/>
              </a:spcAft>
              <a:defRPr sz="900"/>
            </a:lvl5pPr>
          </a:lstStyle>
          <a:p>
            <a:pPr lvl="0">
              <a:spcAft>
                <a:spcPts val="600"/>
              </a:spcAft>
            </a:pPr>
            <a:r>
              <a:rPr lang="de-DE" dirty="0"/>
              <a:t>Textmasterformat bearbeiten</a:t>
            </a:r>
          </a:p>
          <a:p>
            <a:pPr lvl="1">
              <a:spcAft>
                <a:spcPts val="600"/>
              </a:spcAft>
            </a:pPr>
            <a:r>
              <a:rPr lang="de-DE" dirty="0"/>
              <a:t>Zweite Ebene</a:t>
            </a:r>
          </a:p>
          <a:p>
            <a:pPr lvl="2">
              <a:spcAft>
                <a:spcPts val="600"/>
              </a:spcAft>
            </a:pPr>
            <a:r>
              <a:rPr lang="de-DE" dirty="0"/>
              <a:t>Dritte Ebene</a:t>
            </a:r>
          </a:p>
          <a:p>
            <a:pPr lvl="3">
              <a:spcAft>
                <a:spcPts val="600"/>
              </a:spcAft>
            </a:pPr>
            <a:r>
              <a:rPr lang="de-DE" dirty="0"/>
              <a:t>Vierte Ebene</a:t>
            </a:r>
          </a:p>
          <a:p>
            <a:pPr lvl="4">
              <a:spcAft>
                <a:spcPts val="600"/>
              </a:spcAft>
            </a:pPr>
            <a:r>
              <a:rPr lang="de-DE" dirty="0"/>
              <a:t>Fünfte Ebene</a:t>
            </a:r>
          </a:p>
        </p:txBody>
      </p:sp>
      <p:sp>
        <p:nvSpPr>
          <p:cNvPr id="29" name="Datumsplatzhalter 28"/>
          <p:cNvSpPr>
            <a:spLocks noGrp="1"/>
          </p:cNvSpPr>
          <p:nvPr>
            <p:ph type="dt" sz="half" idx="10"/>
          </p:nvPr>
        </p:nvSpPr>
        <p:spPr/>
        <p:txBody>
          <a:bodyPr/>
          <a:lstStyle/>
          <a:p>
            <a:fld id="{089BDC53-1118-4FFB-B553-D861277C3B7A}" type="datetime1">
              <a:rPr lang="de-DE" smtClean="0"/>
              <a:t>17.02.2023</a:t>
            </a:fld>
            <a:endParaRPr lang="de-DE" dirty="0"/>
          </a:p>
        </p:txBody>
      </p:sp>
      <p:sp>
        <p:nvSpPr>
          <p:cNvPr id="31" name="Foliennummernplatzhalter 30"/>
          <p:cNvSpPr>
            <a:spLocks noGrp="1"/>
          </p:cNvSpPr>
          <p:nvPr>
            <p:ph type="sldNum" sz="quarter" idx="12"/>
          </p:nvPr>
        </p:nvSpPr>
        <p:spPr/>
        <p:txBody>
          <a:bodyPr/>
          <a:lstStyle/>
          <a:p>
            <a:fld id="{015E640A-B58F-4224-94A0-0962CF59A5A4}" type="slidenum">
              <a:rPr lang="de-DE" smtClean="0"/>
              <a:pPr/>
              <a:t>‹#›</a:t>
            </a:fld>
            <a:endParaRPr lang="de-DE" dirty="0"/>
          </a:p>
        </p:txBody>
      </p:sp>
      <p:sp>
        <p:nvSpPr>
          <p:cNvPr id="7" name="Inhaltsplatzhalter 2"/>
          <p:cNvSpPr>
            <a:spLocks noGrp="1"/>
          </p:cNvSpPr>
          <p:nvPr>
            <p:ph idx="13"/>
          </p:nvPr>
        </p:nvSpPr>
        <p:spPr>
          <a:xfrm>
            <a:off x="3456000" y="1601999"/>
            <a:ext cx="2988000" cy="2698539"/>
          </a:xfrm>
          <a:noFill/>
        </p:spPr>
        <p:txBody>
          <a:bodyPr vert="horz" lIns="90000" tIns="144000" rIns="90000" bIns="0" rtlCol="0">
            <a:normAutofit/>
          </a:bodyPr>
          <a:lstStyle>
            <a:lvl1pPr marL="90488" indent="-90488" algn="l" defTabSz="914400" rtl="0" eaLnBrk="1" latinLnBrk="0" hangingPunct="1">
              <a:spcBef>
                <a:spcPts val="600"/>
              </a:spcBef>
              <a:spcAft>
                <a:spcPts val="0"/>
              </a:spcAft>
              <a:defRPr lang="de-DE" sz="900" b="0" kern="1200" dirty="0" smtClean="0">
                <a:solidFill>
                  <a:schemeClr val="tx1"/>
                </a:solidFill>
                <a:latin typeface="+mn-lt"/>
                <a:ea typeface="+mn-ea"/>
                <a:cs typeface="+mn-cs"/>
              </a:defRPr>
            </a:lvl1pPr>
            <a:lvl2pPr marL="180975" indent="-90488" algn="l" defTabSz="914400" rtl="0" eaLnBrk="1" latinLnBrk="0" hangingPunct="1">
              <a:spcBef>
                <a:spcPts val="0"/>
              </a:spcBef>
              <a:spcAft>
                <a:spcPts val="0"/>
              </a:spcAft>
              <a:defRPr lang="de-DE" sz="900" b="0" kern="1200" dirty="0" smtClean="0">
                <a:solidFill>
                  <a:schemeClr val="tx1"/>
                </a:solidFill>
                <a:latin typeface="+mn-lt"/>
                <a:ea typeface="+mn-ea"/>
                <a:cs typeface="+mn-cs"/>
              </a:defRPr>
            </a:lvl2pPr>
            <a:lvl3pPr marL="266700" indent="-85725" algn="l" defTabSz="914400" rtl="0" eaLnBrk="1" latinLnBrk="0" hangingPunct="1">
              <a:spcBef>
                <a:spcPts val="0"/>
              </a:spcBef>
              <a:spcAft>
                <a:spcPts val="0"/>
              </a:spcAft>
              <a:defRPr lang="de-DE" sz="900" b="0" kern="1200" dirty="0" smtClean="0">
                <a:solidFill>
                  <a:schemeClr val="tx1"/>
                </a:solidFill>
                <a:latin typeface="+mn-lt"/>
                <a:ea typeface="+mn-ea"/>
                <a:cs typeface="+mn-cs"/>
              </a:defRPr>
            </a:lvl3pPr>
            <a:lvl4pPr marL="357188" indent="-90488" algn="l" defTabSz="914400" rtl="0" eaLnBrk="1" latinLnBrk="0" hangingPunct="1">
              <a:spcBef>
                <a:spcPts val="0"/>
              </a:spcBef>
              <a:spcAft>
                <a:spcPts val="0"/>
              </a:spcAft>
              <a:defRPr lang="de-DE" sz="900" b="0" kern="1200" dirty="0" smtClean="0">
                <a:solidFill>
                  <a:schemeClr val="tx1"/>
                </a:solidFill>
                <a:latin typeface="+mn-lt"/>
                <a:ea typeface="+mn-ea"/>
                <a:cs typeface="+mn-cs"/>
              </a:defRPr>
            </a:lvl4pPr>
            <a:lvl5pPr marL="447675" indent="-90488" algn="l" defTabSz="914400" rtl="0" eaLnBrk="1" latinLnBrk="0" hangingPunct="1">
              <a:spcBef>
                <a:spcPts val="0"/>
              </a:spcBef>
              <a:spcAft>
                <a:spcPts val="0"/>
              </a:spcAft>
              <a:defRPr lang="de-DE" sz="900" b="0" kern="1200" dirty="0">
                <a:solidFill>
                  <a:schemeClr val="tx1"/>
                </a:solidFill>
                <a:latin typeface="+mn-lt"/>
                <a:ea typeface="+mn-ea"/>
                <a:cs typeface="+mn-cs"/>
              </a:defRPr>
            </a:lvl5pPr>
          </a:lstStyle>
          <a:p>
            <a:pPr lvl="0">
              <a:spcAft>
                <a:spcPts val="600"/>
              </a:spcAft>
            </a:pPr>
            <a:r>
              <a:rPr lang="de-DE"/>
              <a:t>Textmasterformat bearbeiten</a:t>
            </a:r>
          </a:p>
          <a:p>
            <a:pPr lvl="1">
              <a:spcAft>
                <a:spcPts val="600"/>
              </a:spcAft>
            </a:pPr>
            <a:r>
              <a:rPr lang="de-DE"/>
              <a:t>Zweite Ebene</a:t>
            </a:r>
          </a:p>
          <a:p>
            <a:pPr lvl="2">
              <a:spcAft>
                <a:spcPts val="600"/>
              </a:spcAft>
            </a:pPr>
            <a:r>
              <a:rPr lang="de-DE"/>
              <a:t>Dritte Ebene</a:t>
            </a:r>
          </a:p>
          <a:p>
            <a:pPr lvl="3">
              <a:spcAft>
                <a:spcPts val="600"/>
              </a:spcAft>
            </a:pPr>
            <a:r>
              <a:rPr lang="de-DE"/>
              <a:t>Vierte Ebene</a:t>
            </a:r>
          </a:p>
          <a:p>
            <a:pPr lvl="4">
              <a:spcAft>
                <a:spcPts val="600"/>
              </a:spcAft>
            </a:pPr>
            <a:r>
              <a:rPr lang="de-DE"/>
              <a:t>Fünfte Ebene</a:t>
            </a:r>
            <a:endParaRPr lang="de-DE" dirty="0"/>
          </a:p>
        </p:txBody>
      </p:sp>
      <p:sp>
        <p:nvSpPr>
          <p:cNvPr id="16" name="Rechteck 15"/>
          <p:cNvSpPr/>
          <p:nvPr userDrawn="1"/>
        </p:nvSpPr>
        <p:spPr>
          <a:xfrm>
            <a:off x="3456000" y="1203915"/>
            <a:ext cx="2988000" cy="324036"/>
          </a:xfrm>
          <a:prstGeom prst="rect">
            <a:avLst/>
          </a:prstGeom>
          <a:solidFill>
            <a:srgbClr val="BFDF26"/>
          </a:solidFill>
          <a:ln w="127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1600" dirty="0">
                <a:solidFill>
                  <a:schemeClr val="bg1"/>
                </a:solidFill>
              </a:rPr>
              <a:t>Die Lösung</a:t>
            </a:r>
          </a:p>
        </p:txBody>
      </p:sp>
      <p:sp>
        <p:nvSpPr>
          <p:cNvPr id="18" name="Pfeil nach rechts 17"/>
          <p:cNvSpPr/>
          <p:nvPr/>
        </p:nvSpPr>
        <p:spPr>
          <a:xfrm>
            <a:off x="324000" y="1035199"/>
            <a:ext cx="2988000" cy="675000"/>
          </a:xfrm>
          <a:prstGeom prst="rightArrow">
            <a:avLst/>
          </a:prstGeom>
          <a:solidFill>
            <a:srgbClr val="BFDF26"/>
          </a:solidFill>
          <a:ln w="127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1"/>
                </a:solidFill>
              </a:rPr>
              <a:t>Die Herausforderung</a:t>
            </a:r>
          </a:p>
        </p:txBody>
      </p:sp>
      <p:sp>
        <p:nvSpPr>
          <p:cNvPr id="14" name="Inhaltsplatzhalter 2"/>
          <p:cNvSpPr>
            <a:spLocks noGrp="1"/>
          </p:cNvSpPr>
          <p:nvPr>
            <p:ph idx="14"/>
          </p:nvPr>
        </p:nvSpPr>
        <p:spPr>
          <a:xfrm>
            <a:off x="6588312" y="2662523"/>
            <a:ext cx="2232000" cy="864096"/>
          </a:xfrm>
        </p:spPr>
        <p:txBody>
          <a:bodyPr lIns="90000" tIns="90000" rIns="90000">
            <a:normAutofit/>
          </a:bodyPr>
          <a:lstStyle>
            <a:lvl1pPr marL="0" indent="0">
              <a:buNone/>
              <a:defRPr sz="800"/>
            </a:lvl1pPr>
            <a:lvl2pPr marL="180975" indent="0">
              <a:buNone/>
              <a:defRPr lang="de-DE" sz="800" kern="1200" dirty="0" smtClean="0">
                <a:solidFill>
                  <a:schemeClr val="tx1"/>
                </a:solidFill>
                <a:latin typeface="+mn-lt"/>
                <a:ea typeface="+mn-ea"/>
                <a:cs typeface="+mn-cs"/>
              </a:defRPr>
            </a:lvl2pPr>
            <a:lvl3pPr marL="361950" indent="0">
              <a:buNone/>
              <a:defRPr sz="800"/>
            </a:lvl3pPr>
            <a:lvl4pPr marL="542925" indent="0">
              <a:buNone/>
              <a:defRPr sz="800"/>
            </a:lvl4pPr>
            <a:lvl5pPr marL="712788" indent="0">
              <a:buNone/>
              <a:defRPr sz="8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Bildplatzhalter 5"/>
          <p:cNvSpPr>
            <a:spLocks noGrp="1"/>
          </p:cNvSpPr>
          <p:nvPr>
            <p:ph type="pic" sz="quarter" idx="16" hasCustomPrompt="1"/>
          </p:nvPr>
        </p:nvSpPr>
        <p:spPr>
          <a:xfrm>
            <a:off x="6894716" y="3637811"/>
            <a:ext cx="1619511" cy="540060"/>
          </a:xfrm>
          <a:solidFill>
            <a:schemeClr val="bg1"/>
          </a:solidFill>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Wingdings" panose="05000000000000000000" pitchFamily="2" charset="2"/>
              <a:buNone/>
              <a:tabLst/>
              <a:defRPr sz="800">
                <a:solidFill>
                  <a:schemeClr val="bg1">
                    <a:lumMod val="50000"/>
                  </a:schemeClr>
                </a:solidFill>
              </a:defRPr>
            </a:lvl1pPr>
          </a:lstStyle>
          <a:p>
            <a:r>
              <a:rPr lang="de-DE" dirty="0"/>
              <a:t>Bild einfügen</a:t>
            </a:r>
          </a:p>
        </p:txBody>
      </p:sp>
      <p:sp>
        <p:nvSpPr>
          <p:cNvPr id="5" name="Rechteck 4"/>
          <p:cNvSpPr/>
          <p:nvPr userDrawn="1"/>
        </p:nvSpPr>
        <p:spPr>
          <a:xfrm>
            <a:off x="6588150" y="1203634"/>
            <a:ext cx="2232000" cy="324000"/>
          </a:xfrm>
          <a:prstGeom prst="rect">
            <a:avLst/>
          </a:prstGeom>
          <a:solidFill>
            <a:srgbClr val="BFDF2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de-DE" sz="1600" dirty="0">
                <a:solidFill>
                  <a:schemeClr val="bg1"/>
                </a:solidFill>
              </a:rPr>
              <a:t>Der Kunde</a:t>
            </a:r>
          </a:p>
        </p:txBody>
      </p:sp>
      <p:sp>
        <p:nvSpPr>
          <p:cNvPr id="6" name="Bildplatzhalter 5"/>
          <p:cNvSpPr>
            <a:spLocks noGrp="1" noChangeAspect="1"/>
          </p:cNvSpPr>
          <p:nvPr>
            <p:ph type="pic" sz="quarter" idx="15" hasCustomPrompt="1"/>
          </p:nvPr>
        </p:nvSpPr>
        <p:spPr>
          <a:xfrm>
            <a:off x="6588000" y="1526400"/>
            <a:ext cx="2232000" cy="111498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Wingdings" panose="05000000000000000000" pitchFamily="2" charset="2"/>
              <a:buNone/>
              <a:tabLst/>
              <a:defRPr sz="800">
                <a:solidFill>
                  <a:schemeClr val="bg1">
                    <a:lumMod val="50000"/>
                  </a:schemeClr>
                </a:solidFill>
              </a:defRPr>
            </a:lvl1pPr>
          </a:lstStyle>
          <a:p>
            <a:r>
              <a:rPr lang="de-DE" dirty="0"/>
              <a:t>Bild einfügen</a:t>
            </a:r>
          </a:p>
        </p:txBody>
      </p:sp>
      <p:sp>
        <p:nvSpPr>
          <p:cNvPr id="27" name="Inhaltsplatzhalter 4">
            <a:extLst>
              <a:ext uri="{FF2B5EF4-FFF2-40B4-BE49-F238E27FC236}">
                <a16:creationId xmlns:a16="http://schemas.microsoft.com/office/drawing/2014/main" id="{95F5670F-96FF-48B2-924C-9AD0A14AC435}"/>
              </a:ext>
            </a:extLst>
          </p:cNvPr>
          <p:cNvSpPr>
            <a:spLocks noGrp="1"/>
          </p:cNvSpPr>
          <p:nvPr>
            <p:ph sz="quarter" idx="17"/>
          </p:nvPr>
        </p:nvSpPr>
        <p:spPr>
          <a:xfrm>
            <a:off x="323850" y="227055"/>
            <a:ext cx="3913281" cy="230187"/>
          </a:xfrm>
        </p:spPr>
        <p:txBody>
          <a:bodyPr>
            <a:normAutofit/>
          </a:bodyPr>
          <a:lstStyle>
            <a:lvl1pPr marL="0" indent="0">
              <a:buNone/>
              <a:defRPr sz="1200"/>
            </a:lvl1pPr>
          </a:lstStyle>
          <a:p>
            <a:pPr lvl="0"/>
            <a:r>
              <a:rPr lang="de-DE" dirty="0"/>
              <a:t>Mastertextformat bearbeiten</a:t>
            </a:r>
          </a:p>
        </p:txBody>
      </p:sp>
    </p:spTree>
    <p:extLst>
      <p:ext uri="{BB962C8B-B14F-4D97-AF65-F5344CB8AC3E}">
        <p14:creationId xmlns:p14="http://schemas.microsoft.com/office/powerpoint/2010/main" val="28541195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EN">
    <p:spTree>
      <p:nvGrpSpPr>
        <p:cNvPr id="1" name=""/>
        <p:cNvGrpSpPr/>
        <p:nvPr/>
      </p:nvGrpSpPr>
      <p:grpSpPr>
        <a:xfrm>
          <a:off x="0" y="0"/>
          <a:ext cx="0" cy="0"/>
          <a:chOff x="0" y="0"/>
          <a:chExt cx="0" cy="0"/>
        </a:xfrm>
      </p:grpSpPr>
      <p:sp>
        <p:nvSpPr>
          <p:cNvPr id="9" name="Rechteck 8"/>
          <p:cNvSpPr/>
          <p:nvPr userDrawn="1"/>
        </p:nvSpPr>
        <p:spPr>
          <a:xfrm>
            <a:off x="6580800" y="1203914"/>
            <a:ext cx="2250000" cy="3106800"/>
          </a:xfrm>
          <a:prstGeom prst="rect">
            <a:avLst/>
          </a:prstGeom>
          <a:noFill/>
          <a:ln w="12700">
            <a:solidFill>
              <a:schemeClr val="accent6"/>
            </a:solidFill>
          </a:ln>
        </p:spPr>
        <p:txBody>
          <a:bodyPr vert="horz" lIns="90000" tIns="144000" rIns="90000" bIns="0" rtlCol="0">
            <a:normAutofit/>
          </a:bodyPr>
          <a:lstStyle/>
          <a:p>
            <a:pPr marL="90488" lvl="0" indent="-90488">
              <a:spcBef>
                <a:spcPts val="600"/>
              </a:spcBef>
              <a:spcAft>
                <a:spcPts val="600"/>
              </a:spcAft>
              <a:buClrTx/>
              <a:buFont typeface="Wingdings" pitchFamily="2" charset="2"/>
              <a:buChar char="§"/>
            </a:pPr>
            <a:endParaRPr lang="de-DE" sz="900" b="0" dirty="0">
              <a:solidFill>
                <a:schemeClr val="tx1"/>
              </a:solidFill>
            </a:endParaRPr>
          </a:p>
        </p:txBody>
      </p:sp>
      <p:sp>
        <p:nvSpPr>
          <p:cNvPr id="38" name="Rechteck 37"/>
          <p:cNvSpPr/>
          <p:nvPr userDrawn="1"/>
        </p:nvSpPr>
        <p:spPr>
          <a:xfrm>
            <a:off x="6587999" y="1202400"/>
            <a:ext cx="2232000" cy="3098138"/>
          </a:xfrm>
          <a:prstGeom prst="rect">
            <a:avLst/>
          </a:prstGeom>
          <a:solidFill>
            <a:schemeClr val="bg1"/>
          </a:solidFill>
          <a:ln>
            <a:solidFill>
              <a:srgbClr val="BFDF2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600" dirty="0">
              <a:solidFill>
                <a:schemeClr val="bg1"/>
              </a:solidFill>
            </a:endParaRPr>
          </a:p>
        </p:txBody>
      </p:sp>
      <p:sp>
        <p:nvSpPr>
          <p:cNvPr id="4" name="Rechteck 3"/>
          <p:cNvSpPr/>
          <p:nvPr/>
        </p:nvSpPr>
        <p:spPr>
          <a:xfrm>
            <a:off x="324000" y="1365556"/>
            <a:ext cx="2988000" cy="2934982"/>
          </a:xfrm>
          <a:prstGeom prst="rect">
            <a:avLst/>
          </a:prstGeom>
          <a:noFill/>
          <a:ln w="12700">
            <a:solidFill>
              <a:srgbClr val="BFDF2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600" dirty="0">
              <a:solidFill>
                <a:schemeClr val="bg1"/>
              </a:solidFill>
            </a:endParaRPr>
          </a:p>
        </p:txBody>
      </p:sp>
      <p:sp>
        <p:nvSpPr>
          <p:cNvPr id="20" name="Rechteck 19"/>
          <p:cNvSpPr/>
          <p:nvPr/>
        </p:nvSpPr>
        <p:spPr>
          <a:xfrm>
            <a:off x="3456000" y="1365933"/>
            <a:ext cx="2988000" cy="2934605"/>
          </a:xfrm>
          <a:prstGeom prst="rect">
            <a:avLst/>
          </a:prstGeom>
          <a:noFill/>
          <a:ln w="12700">
            <a:solidFill>
              <a:srgbClr val="BFDF2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600" dirty="0">
              <a:solidFill>
                <a:schemeClr val="bg1"/>
              </a:solidFill>
            </a:endParaRPr>
          </a:p>
        </p:txBody>
      </p:sp>
      <p:sp>
        <p:nvSpPr>
          <p:cNvPr id="2" name="Titel 1"/>
          <p:cNvSpPr>
            <a:spLocks noGrp="1"/>
          </p:cNvSpPr>
          <p:nvPr>
            <p:ph type="title"/>
          </p:nvPr>
        </p:nvSpPr>
        <p:spPr/>
        <p:txBody>
          <a:bodyPr/>
          <a:lstStyle/>
          <a:p>
            <a:r>
              <a:rPr lang="de-DE"/>
              <a:t>Titelmasterformat durch Klicken bearbeiten</a:t>
            </a:r>
            <a:endParaRPr lang="de-DE" dirty="0"/>
          </a:p>
        </p:txBody>
      </p:sp>
      <p:sp>
        <p:nvSpPr>
          <p:cNvPr id="3" name="Inhaltsplatzhalter 2"/>
          <p:cNvSpPr>
            <a:spLocks noGrp="1"/>
          </p:cNvSpPr>
          <p:nvPr>
            <p:ph idx="1"/>
          </p:nvPr>
        </p:nvSpPr>
        <p:spPr>
          <a:xfrm>
            <a:off x="323528" y="1602000"/>
            <a:ext cx="2988000" cy="2698538"/>
          </a:xfrm>
          <a:noFill/>
        </p:spPr>
        <p:txBody>
          <a:bodyPr lIns="90000" tIns="144000" rIns="90000">
            <a:normAutofit/>
          </a:bodyPr>
          <a:lstStyle>
            <a:lvl1pPr marL="90488" indent="-90488">
              <a:spcBef>
                <a:spcPts val="600"/>
              </a:spcBef>
              <a:spcAft>
                <a:spcPts val="0"/>
              </a:spcAft>
              <a:defRPr sz="900" b="0"/>
            </a:lvl1pPr>
            <a:lvl2pPr marL="180975" indent="-90488">
              <a:spcBef>
                <a:spcPts val="0"/>
              </a:spcBef>
              <a:spcAft>
                <a:spcPts val="0"/>
              </a:spcAft>
              <a:defRPr sz="900"/>
            </a:lvl2pPr>
            <a:lvl3pPr marL="266700" indent="-85725">
              <a:spcBef>
                <a:spcPts val="0"/>
              </a:spcBef>
              <a:spcAft>
                <a:spcPts val="0"/>
              </a:spcAft>
              <a:defRPr sz="900"/>
            </a:lvl3pPr>
            <a:lvl4pPr marL="357188" indent="-90488">
              <a:spcBef>
                <a:spcPts val="0"/>
              </a:spcBef>
              <a:spcAft>
                <a:spcPts val="0"/>
              </a:spcAft>
              <a:defRPr sz="900"/>
            </a:lvl4pPr>
            <a:lvl5pPr marL="447675" indent="-90488">
              <a:spcBef>
                <a:spcPts val="0"/>
              </a:spcBef>
              <a:spcAft>
                <a:spcPts val="0"/>
              </a:spcAft>
              <a:defRPr sz="900"/>
            </a:lvl5pPr>
          </a:lstStyle>
          <a:p>
            <a:pPr lvl="0">
              <a:spcAft>
                <a:spcPts val="600"/>
              </a:spcAft>
            </a:pPr>
            <a:r>
              <a:rPr lang="de-DE" dirty="0"/>
              <a:t>Textmasterformat bearbeiten</a:t>
            </a:r>
          </a:p>
          <a:p>
            <a:pPr lvl="1">
              <a:spcAft>
                <a:spcPts val="600"/>
              </a:spcAft>
            </a:pPr>
            <a:r>
              <a:rPr lang="de-DE" dirty="0"/>
              <a:t>Zweite Ebene</a:t>
            </a:r>
          </a:p>
          <a:p>
            <a:pPr lvl="2">
              <a:spcAft>
                <a:spcPts val="600"/>
              </a:spcAft>
            </a:pPr>
            <a:r>
              <a:rPr lang="de-DE" dirty="0"/>
              <a:t>Dritte Ebene</a:t>
            </a:r>
          </a:p>
          <a:p>
            <a:pPr lvl="3">
              <a:spcAft>
                <a:spcPts val="600"/>
              </a:spcAft>
            </a:pPr>
            <a:r>
              <a:rPr lang="de-DE" dirty="0"/>
              <a:t>Vierte Ebene</a:t>
            </a:r>
          </a:p>
          <a:p>
            <a:pPr lvl="4">
              <a:spcAft>
                <a:spcPts val="600"/>
              </a:spcAft>
            </a:pPr>
            <a:r>
              <a:rPr lang="de-DE" dirty="0"/>
              <a:t>Fünfte Ebene</a:t>
            </a:r>
          </a:p>
        </p:txBody>
      </p:sp>
      <p:sp>
        <p:nvSpPr>
          <p:cNvPr id="29" name="Datumsplatzhalter 28"/>
          <p:cNvSpPr>
            <a:spLocks noGrp="1"/>
          </p:cNvSpPr>
          <p:nvPr>
            <p:ph type="dt" sz="half" idx="10"/>
          </p:nvPr>
        </p:nvSpPr>
        <p:spPr/>
        <p:txBody>
          <a:bodyPr/>
          <a:lstStyle/>
          <a:p>
            <a:fld id="{089BDC53-1118-4FFB-B553-D861277C3B7A}" type="datetime1">
              <a:rPr lang="de-DE" smtClean="0"/>
              <a:t>17.02.2023</a:t>
            </a:fld>
            <a:endParaRPr lang="de-DE" dirty="0"/>
          </a:p>
        </p:txBody>
      </p:sp>
      <p:sp>
        <p:nvSpPr>
          <p:cNvPr id="31" name="Foliennummernplatzhalter 30"/>
          <p:cNvSpPr>
            <a:spLocks noGrp="1"/>
          </p:cNvSpPr>
          <p:nvPr>
            <p:ph type="sldNum" sz="quarter" idx="12"/>
          </p:nvPr>
        </p:nvSpPr>
        <p:spPr/>
        <p:txBody>
          <a:bodyPr/>
          <a:lstStyle/>
          <a:p>
            <a:fld id="{015E640A-B58F-4224-94A0-0962CF59A5A4}" type="slidenum">
              <a:rPr lang="de-DE" smtClean="0"/>
              <a:pPr/>
              <a:t>‹#›</a:t>
            </a:fld>
            <a:endParaRPr lang="de-DE" dirty="0"/>
          </a:p>
        </p:txBody>
      </p:sp>
      <p:sp>
        <p:nvSpPr>
          <p:cNvPr id="7" name="Inhaltsplatzhalter 2"/>
          <p:cNvSpPr>
            <a:spLocks noGrp="1"/>
          </p:cNvSpPr>
          <p:nvPr>
            <p:ph idx="13"/>
          </p:nvPr>
        </p:nvSpPr>
        <p:spPr>
          <a:xfrm>
            <a:off x="3456000" y="1601999"/>
            <a:ext cx="2988000" cy="2698539"/>
          </a:xfrm>
          <a:noFill/>
        </p:spPr>
        <p:txBody>
          <a:bodyPr vert="horz" lIns="90000" tIns="144000" rIns="90000" bIns="0" rtlCol="0">
            <a:normAutofit/>
          </a:bodyPr>
          <a:lstStyle>
            <a:lvl1pPr marL="90488" indent="-90488" algn="l" defTabSz="914400" rtl="0" eaLnBrk="1" latinLnBrk="0" hangingPunct="1">
              <a:spcBef>
                <a:spcPts val="600"/>
              </a:spcBef>
              <a:spcAft>
                <a:spcPts val="0"/>
              </a:spcAft>
              <a:defRPr lang="de-DE" sz="900" b="0" kern="1200" dirty="0" smtClean="0">
                <a:solidFill>
                  <a:schemeClr val="tx1"/>
                </a:solidFill>
                <a:latin typeface="+mn-lt"/>
                <a:ea typeface="+mn-ea"/>
                <a:cs typeface="+mn-cs"/>
              </a:defRPr>
            </a:lvl1pPr>
            <a:lvl2pPr marL="180975" indent="-90488" algn="l" defTabSz="914400" rtl="0" eaLnBrk="1" latinLnBrk="0" hangingPunct="1">
              <a:spcBef>
                <a:spcPts val="0"/>
              </a:spcBef>
              <a:spcAft>
                <a:spcPts val="0"/>
              </a:spcAft>
              <a:defRPr lang="de-DE" sz="900" b="0" kern="1200" dirty="0" smtClean="0">
                <a:solidFill>
                  <a:schemeClr val="tx1"/>
                </a:solidFill>
                <a:latin typeface="+mn-lt"/>
                <a:ea typeface="+mn-ea"/>
                <a:cs typeface="+mn-cs"/>
              </a:defRPr>
            </a:lvl2pPr>
            <a:lvl3pPr marL="266700" indent="-85725" algn="l" defTabSz="914400" rtl="0" eaLnBrk="1" latinLnBrk="0" hangingPunct="1">
              <a:spcBef>
                <a:spcPts val="0"/>
              </a:spcBef>
              <a:spcAft>
                <a:spcPts val="0"/>
              </a:spcAft>
              <a:defRPr lang="de-DE" sz="900" b="0" kern="1200" dirty="0" smtClean="0">
                <a:solidFill>
                  <a:schemeClr val="tx1"/>
                </a:solidFill>
                <a:latin typeface="+mn-lt"/>
                <a:ea typeface="+mn-ea"/>
                <a:cs typeface="+mn-cs"/>
              </a:defRPr>
            </a:lvl3pPr>
            <a:lvl4pPr marL="357188" indent="-90488" algn="l" defTabSz="914400" rtl="0" eaLnBrk="1" latinLnBrk="0" hangingPunct="1">
              <a:spcBef>
                <a:spcPts val="0"/>
              </a:spcBef>
              <a:spcAft>
                <a:spcPts val="0"/>
              </a:spcAft>
              <a:defRPr lang="de-DE" sz="900" b="0" kern="1200" dirty="0" smtClean="0">
                <a:solidFill>
                  <a:schemeClr val="tx1"/>
                </a:solidFill>
                <a:latin typeface="+mn-lt"/>
                <a:ea typeface="+mn-ea"/>
                <a:cs typeface="+mn-cs"/>
              </a:defRPr>
            </a:lvl4pPr>
            <a:lvl5pPr marL="447675" indent="-90488" algn="l" defTabSz="914400" rtl="0" eaLnBrk="1" latinLnBrk="0" hangingPunct="1">
              <a:spcBef>
                <a:spcPts val="0"/>
              </a:spcBef>
              <a:spcAft>
                <a:spcPts val="0"/>
              </a:spcAft>
              <a:defRPr lang="de-DE" sz="900" b="0" kern="1200" dirty="0">
                <a:solidFill>
                  <a:schemeClr val="tx1"/>
                </a:solidFill>
                <a:latin typeface="+mn-lt"/>
                <a:ea typeface="+mn-ea"/>
                <a:cs typeface="+mn-cs"/>
              </a:defRPr>
            </a:lvl5pPr>
          </a:lstStyle>
          <a:p>
            <a:pPr lvl="0">
              <a:spcAft>
                <a:spcPts val="600"/>
              </a:spcAft>
            </a:pPr>
            <a:r>
              <a:rPr lang="de-DE"/>
              <a:t>Textmasterformat bearbeiten</a:t>
            </a:r>
          </a:p>
          <a:p>
            <a:pPr lvl="1">
              <a:spcAft>
                <a:spcPts val="600"/>
              </a:spcAft>
            </a:pPr>
            <a:r>
              <a:rPr lang="de-DE"/>
              <a:t>Zweite Ebene</a:t>
            </a:r>
          </a:p>
          <a:p>
            <a:pPr lvl="2">
              <a:spcAft>
                <a:spcPts val="600"/>
              </a:spcAft>
            </a:pPr>
            <a:r>
              <a:rPr lang="de-DE"/>
              <a:t>Dritte Ebene</a:t>
            </a:r>
          </a:p>
          <a:p>
            <a:pPr lvl="3">
              <a:spcAft>
                <a:spcPts val="600"/>
              </a:spcAft>
            </a:pPr>
            <a:r>
              <a:rPr lang="de-DE"/>
              <a:t>Vierte Ebene</a:t>
            </a:r>
          </a:p>
          <a:p>
            <a:pPr lvl="4">
              <a:spcAft>
                <a:spcPts val="600"/>
              </a:spcAft>
            </a:pPr>
            <a:r>
              <a:rPr lang="de-DE"/>
              <a:t>Fünfte Ebene</a:t>
            </a:r>
            <a:endParaRPr lang="de-DE" dirty="0"/>
          </a:p>
        </p:txBody>
      </p:sp>
      <p:sp>
        <p:nvSpPr>
          <p:cNvPr id="16" name="Rechteck 15"/>
          <p:cNvSpPr/>
          <p:nvPr userDrawn="1"/>
        </p:nvSpPr>
        <p:spPr>
          <a:xfrm>
            <a:off x="3456000" y="1203915"/>
            <a:ext cx="2988000" cy="324036"/>
          </a:xfrm>
          <a:prstGeom prst="rect">
            <a:avLst/>
          </a:prstGeom>
          <a:solidFill>
            <a:schemeClr val="accent6"/>
          </a:solidFill>
          <a:ln w="127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1600" dirty="0">
                <a:solidFill>
                  <a:schemeClr val="bg1"/>
                </a:solidFill>
              </a:rPr>
              <a:t>The Solution</a:t>
            </a:r>
          </a:p>
        </p:txBody>
      </p:sp>
      <p:sp>
        <p:nvSpPr>
          <p:cNvPr id="18" name="Pfeil nach rechts 17"/>
          <p:cNvSpPr/>
          <p:nvPr/>
        </p:nvSpPr>
        <p:spPr>
          <a:xfrm>
            <a:off x="324000" y="1035199"/>
            <a:ext cx="2988000" cy="675000"/>
          </a:xfrm>
          <a:prstGeom prst="rightArrow">
            <a:avLst/>
          </a:prstGeom>
          <a:solidFill>
            <a:schemeClr val="accent6"/>
          </a:solidFill>
          <a:ln w="127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1"/>
                </a:solidFill>
              </a:rPr>
              <a:t>The Challenge</a:t>
            </a:r>
          </a:p>
        </p:txBody>
      </p:sp>
      <p:sp>
        <p:nvSpPr>
          <p:cNvPr id="14" name="Inhaltsplatzhalter 2"/>
          <p:cNvSpPr>
            <a:spLocks noGrp="1"/>
          </p:cNvSpPr>
          <p:nvPr>
            <p:ph idx="14"/>
          </p:nvPr>
        </p:nvSpPr>
        <p:spPr>
          <a:xfrm>
            <a:off x="6588312" y="2662523"/>
            <a:ext cx="2232000" cy="864096"/>
          </a:xfrm>
        </p:spPr>
        <p:txBody>
          <a:bodyPr lIns="90000" tIns="90000" rIns="90000">
            <a:normAutofit/>
          </a:bodyPr>
          <a:lstStyle>
            <a:lvl1pPr marL="0" indent="0">
              <a:buNone/>
              <a:defRPr sz="800"/>
            </a:lvl1pPr>
            <a:lvl2pPr marL="180975" indent="0">
              <a:buNone/>
              <a:defRPr lang="de-DE" sz="800" kern="1200" dirty="0" smtClean="0">
                <a:solidFill>
                  <a:schemeClr val="tx1"/>
                </a:solidFill>
                <a:latin typeface="+mn-lt"/>
                <a:ea typeface="+mn-ea"/>
                <a:cs typeface="+mn-cs"/>
              </a:defRPr>
            </a:lvl2pPr>
            <a:lvl3pPr marL="361950" indent="0">
              <a:buNone/>
              <a:defRPr sz="800"/>
            </a:lvl3pPr>
            <a:lvl4pPr marL="542925" indent="0">
              <a:buNone/>
              <a:defRPr sz="800"/>
            </a:lvl4pPr>
            <a:lvl5pPr marL="712788" indent="0">
              <a:buNone/>
              <a:defRPr sz="8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Bildplatzhalter 5"/>
          <p:cNvSpPr>
            <a:spLocks noGrp="1"/>
          </p:cNvSpPr>
          <p:nvPr>
            <p:ph type="pic" sz="quarter" idx="16" hasCustomPrompt="1"/>
          </p:nvPr>
        </p:nvSpPr>
        <p:spPr>
          <a:xfrm>
            <a:off x="6894716" y="3637811"/>
            <a:ext cx="1619511" cy="540060"/>
          </a:xfrm>
          <a:solidFill>
            <a:schemeClr val="bg1"/>
          </a:solidFill>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Wingdings" panose="05000000000000000000" pitchFamily="2" charset="2"/>
              <a:buNone/>
              <a:tabLst/>
              <a:defRPr sz="800">
                <a:solidFill>
                  <a:schemeClr val="bg1">
                    <a:lumMod val="50000"/>
                  </a:schemeClr>
                </a:solidFill>
              </a:defRPr>
            </a:lvl1pPr>
          </a:lstStyle>
          <a:p>
            <a:r>
              <a:rPr lang="de-DE" dirty="0"/>
              <a:t>Bild einfügen</a:t>
            </a:r>
          </a:p>
        </p:txBody>
      </p:sp>
      <p:sp>
        <p:nvSpPr>
          <p:cNvPr id="5" name="Rechteck 4"/>
          <p:cNvSpPr/>
          <p:nvPr userDrawn="1"/>
        </p:nvSpPr>
        <p:spPr>
          <a:xfrm>
            <a:off x="6588150" y="1203634"/>
            <a:ext cx="2232000" cy="324000"/>
          </a:xfrm>
          <a:prstGeom prst="rect">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de-DE" sz="1600" dirty="0">
                <a:solidFill>
                  <a:schemeClr val="bg1"/>
                </a:solidFill>
              </a:rPr>
              <a:t>The Customer</a:t>
            </a:r>
          </a:p>
        </p:txBody>
      </p:sp>
      <p:sp>
        <p:nvSpPr>
          <p:cNvPr id="6" name="Bildplatzhalter 5"/>
          <p:cNvSpPr>
            <a:spLocks noGrp="1" noChangeAspect="1"/>
          </p:cNvSpPr>
          <p:nvPr>
            <p:ph type="pic" sz="quarter" idx="15" hasCustomPrompt="1"/>
          </p:nvPr>
        </p:nvSpPr>
        <p:spPr>
          <a:xfrm>
            <a:off x="6588000" y="1526400"/>
            <a:ext cx="2232000" cy="111498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Wingdings" panose="05000000000000000000" pitchFamily="2" charset="2"/>
              <a:buNone/>
              <a:tabLst/>
              <a:defRPr sz="800">
                <a:solidFill>
                  <a:schemeClr val="bg1">
                    <a:lumMod val="50000"/>
                  </a:schemeClr>
                </a:solidFill>
              </a:defRPr>
            </a:lvl1pPr>
          </a:lstStyle>
          <a:p>
            <a:r>
              <a:rPr lang="de-DE" dirty="0"/>
              <a:t>Bild einfügen</a:t>
            </a:r>
          </a:p>
        </p:txBody>
      </p:sp>
      <p:sp>
        <p:nvSpPr>
          <p:cNvPr id="27" name="Inhaltsplatzhalter 4">
            <a:extLst>
              <a:ext uri="{FF2B5EF4-FFF2-40B4-BE49-F238E27FC236}">
                <a16:creationId xmlns:a16="http://schemas.microsoft.com/office/drawing/2014/main" id="{970B0044-85AD-4778-BAA5-EB1C35F69918}"/>
              </a:ext>
            </a:extLst>
          </p:cNvPr>
          <p:cNvSpPr>
            <a:spLocks noGrp="1"/>
          </p:cNvSpPr>
          <p:nvPr>
            <p:ph sz="quarter" idx="17"/>
          </p:nvPr>
        </p:nvSpPr>
        <p:spPr>
          <a:xfrm>
            <a:off x="323850" y="227055"/>
            <a:ext cx="3913281" cy="230187"/>
          </a:xfrm>
        </p:spPr>
        <p:txBody>
          <a:bodyPr>
            <a:normAutofit/>
          </a:bodyPr>
          <a:lstStyle>
            <a:lvl1pPr marL="0" indent="0">
              <a:buNone/>
              <a:defRPr sz="1200"/>
            </a:lvl1pPr>
          </a:lstStyle>
          <a:p>
            <a:pPr lvl="0"/>
            <a:r>
              <a:rPr lang="de-DE" dirty="0"/>
              <a:t>Mastertextformat bearbeiten</a:t>
            </a:r>
          </a:p>
        </p:txBody>
      </p:sp>
    </p:spTree>
    <p:extLst>
      <p:ext uri="{BB962C8B-B14F-4D97-AF65-F5344CB8AC3E}">
        <p14:creationId xmlns:p14="http://schemas.microsoft.com/office/powerpoint/2010/main" val="3834876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with Quote">
    <p:spTree>
      <p:nvGrpSpPr>
        <p:cNvPr id="1" name=""/>
        <p:cNvGrpSpPr/>
        <p:nvPr/>
      </p:nvGrpSpPr>
      <p:grpSpPr>
        <a:xfrm>
          <a:off x="0" y="0"/>
          <a:ext cx="0" cy="0"/>
          <a:chOff x="0" y="0"/>
          <a:chExt cx="0" cy="0"/>
        </a:xfrm>
      </p:grpSpPr>
      <p:sp>
        <p:nvSpPr>
          <p:cNvPr id="9" name="Rechteck 8"/>
          <p:cNvSpPr/>
          <p:nvPr userDrawn="1"/>
        </p:nvSpPr>
        <p:spPr>
          <a:xfrm>
            <a:off x="6580800" y="1203914"/>
            <a:ext cx="2250000" cy="3106800"/>
          </a:xfrm>
          <a:prstGeom prst="rect">
            <a:avLst/>
          </a:prstGeom>
          <a:solidFill>
            <a:schemeClr val="bg1">
              <a:lumMod val="65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bg1"/>
              </a:solidFill>
            </a:endParaRPr>
          </a:p>
        </p:txBody>
      </p:sp>
      <p:sp>
        <p:nvSpPr>
          <p:cNvPr id="38" name="Rechteck 37"/>
          <p:cNvSpPr/>
          <p:nvPr userDrawn="1"/>
        </p:nvSpPr>
        <p:spPr>
          <a:xfrm>
            <a:off x="6587999" y="1202400"/>
            <a:ext cx="2232000" cy="3098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600" dirty="0">
              <a:solidFill>
                <a:schemeClr val="bg1"/>
              </a:solidFill>
            </a:endParaRPr>
          </a:p>
        </p:txBody>
      </p:sp>
      <p:sp>
        <p:nvSpPr>
          <p:cNvPr id="4" name="Rechteck 3"/>
          <p:cNvSpPr/>
          <p:nvPr/>
        </p:nvSpPr>
        <p:spPr>
          <a:xfrm>
            <a:off x="324000" y="1365556"/>
            <a:ext cx="2988000" cy="2934982"/>
          </a:xfrm>
          <a:prstGeom prst="rect">
            <a:avLst/>
          </a:prstGeom>
          <a:noFill/>
          <a:ln w="12700">
            <a:solidFill>
              <a:srgbClr val="BFDF2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600" dirty="0">
              <a:solidFill>
                <a:schemeClr val="bg1"/>
              </a:solidFill>
            </a:endParaRPr>
          </a:p>
        </p:txBody>
      </p:sp>
      <p:sp>
        <p:nvSpPr>
          <p:cNvPr id="20" name="Rechteck 19"/>
          <p:cNvSpPr/>
          <p:nvPr/>
        </p:nvSpPr>
        <p:spPr>
          <a:xfrm>
            <a:off x="3456000" y="1365933"/>
            <a:ext cx="2988000" cy="2934605"/>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600" dirty="0">
              <a:solidFill>
                <a:schemeClr val="bg1"/>
              </a:solidFill>
            </a:endParaRPr>
          </a:p>
        </p:txBody>
      </p:sp>
      <p:sp>
        <p:nvSpPr>
          <p:cNvPr id="2" name="Titel 1"/>
          <p:cNvSpPr>
            <a:spLocks noGrp="1"/>
          </p:cNvSpPr>
          <p:nvPr>
            <p:ph type="title"/>
          </p:nvPr>
        </p:nvSpPr>
        <p:spPr/>
        <p:txBody>
          <a:bodyPr/>
          <a:lstStyle/>
          <a:p>
            <a:r>
              <a:rPr lang="de-DE"/>
              <a:t>Titelmasterformat durch Klicken bearbeiten</a:t>
            </a:r>
            <a:endParaRPr lang="de-DE" dirty="0"/>
          </a:p>
        </p:txBody>
      </p:sp>
      <p:sp>
        <p:nvSpPr>
          <p:cNvPr id="3" name="Inhaltsplatzhalter 2"/>
          <p:cNvSpPr>
            <a:spLocks noGrp="1"/>
          </p:cNvSpPr>
          <p:nvPr>
            <p:ph idx="1"/>
          </p:nvPr>
        </p:nvSpPr>
        <p:spPr>
          <a:xfrm>
            <a:off x="323528" y="1602000"/>
            <a:ext cx="2988000" cy="2698538"/>
          </a:xfrm>
          <a:noFill/>
        </p:spPr>
        <p:txBody>
          <a:bodyPr lIns="90000" tIns="144000" rIns="90000">
            <a:normAutofit/>
          </a:bodyPr>
          <a:lstStyle>
            <a:lvl1pPr marL="90488" indent="-90488">
              <a:spcBef>
                <a:spcPts val="600"/>
              </a:spcBef>
              <a:spcAft>
                <a:spcPts val="0"/>
              </a:spcAft>
              <a:defRPr sz="900" b="0"/>
            </a:lvl1pPr>
            <a:lvl2pPr marL="180975" indent="-90488">
              <a:spcBef>
                <a:spcPts val="0"/>
              </a:spcBef>
              <a:spcAft>
                <a:spcPts val="0"/>
              </a:spcAft>
              <a:defRPr sz="900"/>
            </a:lvl2pPr>
            <a:lvl3pPr marL="266700" indent="-85725">
              <a:spcBef>
                <a:spcPts val="0"/>
              </a:spcBef>
              <a:spcAft>
                <a:spcPts val="0"/>
              </a:spcAft>
              <a:defRPr sz="900"/>
            </a:lvl3pPr>
            <a:lvl4pPr marL="357188" indent="-90488">
              <a:spcBef>
                <a:spcPts val="0"/>
              </a:spcBef>
              <a:spcAft>
                <a:spcPts val="0"/>
              </a:spcAft>
              <a:defRPr sz="900"/>
            </a:lvl4pPr>
            <a:lvl5pPr marL="447675" indent="-90488">
              <a:spcBef>
                <a:spcPts val="0"/>
              </a:spcBef>
              <a:spcAft>
                <a:spcPts val="0"/>
              </a:spcAft>
              <a:defRPr sz="900"/>
            </a:lvl5pPr>
          </a:lstStyle>
          <a:p>
            <a:pPr lvl="0">
              <a:spcAft>
                <a:spcPts val="600"/>
              </a:spcAft>
            </a:pPr>
            <a:r>
              <a:rPr lang="de-DE" dirty="0"/>
              <a:t>Textmasterformat bearbeiten</a:t>
            </a:r>
          </a:p>
          <a:p>
            <a:pPr lvl="1">
              <a:spcAft>
                <a:spcPts val="600"/>
              </a:spcAft>
            </a:pPr>
            <a:r>
              <a:rPr lang="de-DE" dirty="0"/>
              <a:t>Zweite Ebene</a:t>
            </a:r>
          </a:p>
          <a:p>
            <a:pPr lvl="2">
              <a:spcAft>
                <a:spcPts val="600"/>
              </a:spcAft>
            </a:pPr>
            <a:r>
              <a:rPr lang="de-DE" dirty="0"/>
              <a:t>Dritte Ebene</a:t>
            </a:r>
          </a:p>
          <a:p>
            <a:pPr lvl="3">
              <a:spcAft>
                <a:spcPts val="600"/>
              </a:spcAft>
            </a:pPr>
            <a:r>
              <a:rPr lang="de-DE" dirty="0"/>
              <a:t>Vierte Ebene</a:t>
            </a:r>
          </a:p>
          <a:p>
            <a:pPr lvl="4">
              <a:spcAft>
                <a:spcPts val="600"/>
              </a:spcAft>
            </a:pPr>
            <a:r>
              <a:rPr lang="de-DE" dirty="0"/>
              <a:t>Fünfte Ebene</a:t>
            </a:r>
          </a:p>
        </p:txBody>
      </p:sp>
      <p:sp>
        <p:nvSpPr>
          <p:cNvPr id="29" name="Datumsplatzhalter 28"/>
          <p:cNvSpPr>
            <a:spLocks noGrp="1"/>
          </p:cNvSpPr>
          <p:nvPr>
            <p:ph type="dt" sz="half" idx="10"/>
          </p:nvPr>
        </p:nvSpPr>
        <p:spPr/>
        <p:txBody>
          <a:bodyPr/>
          <a:lstStyle/>
          <a:p>
            <a:fld id="{089BDC53-1118-4FFB-B553-D861277C3B7A}" type="datetime1">
              <a:rPr lang="de-DE" smtClean="0"/>
              <a:t>17.02.2023</a:t>
            </a:fld>
            <a:endParaRPr lang="de-DE" dirty="0"/>
          </a:p>
        </p:txBody>
      </p:sp>
      <p:sp>
        <p:nvSpPr>
          <p:cNvPr id="31" name="Foliennummernplatzhalter 30"/>
          <p:cNvSpPr>
            <a:spLocks noGrp="1"/>
          </p:cNvSpPr>
          <p:nvPr>
            <p:ph type="sldNum" sz="quarter" idx="12"/>
          </p:nvPr>
        </p:nvSpPr>
        <p:spPr/>
        <p:txBody>
          <a:bodyPr/>
          <a:lstStyle/>
          <a:p>
            <a:fld id="{015E640A-B58F-4224-94A0-0962CF59A5A4}" type="slidenum">
              <a:rPr lang="de-DE" smtClean="0"/>
              <a:pPr/>
              <a:t>‹#›</a:t>
            </a:fld>
            <a:endParaRPr lang="de-DE" dirty="0"/>
          </a:p>
        </p:txBody>
      </p:sp>
      <p:sp>
        <p:nvSpPr>
          <p:cNvPr id="7" name="Inhaltsplatzhalter 2"/>
          <p:cNvSpPr>
            <a:spLocks noGrp="1"/>
          </p:cNvSpPr>
          <p:nvPr>
            <p:ph idx="13"/>
          </p:nvPr>
        </p:nvSpPr>
        <p:spPr>
          <a:xfrm>
            <a:off x="3456000" y="1601999"/>
            <a:ext cx="2988000" cy="2698539"/>
          </a:xfrm>
          <a:noFill/>
        </p:spPr>
        <p:txBody>
          <a:bodyPr vert="horz" lIns="90000" tIns="144000" rIns="90000" bIns="0" rtlCol="0">
            <a:normAutofit/>
          </a:bodyPr>
          <a:lstStyle>
            <a:lvl1pPr marL="90488" indent="-90488" algn="l" defTabSz="914400" rtl="0" eaLnBrk="1" latinLnBrk="0" hangingPunct="1">
              <a:spcBef>
                <a:spcPts val="600"/>
              </a:spcBef>
              <a:spcAft>
                <a:spcPts val="0"/>
              </a:spcAft>
              <a:defRPr lang="de-DE" sz="900" b="0" kern="1200" dirty="0" smtClean="0">
                <a:solidFill>
                  <a:schemeClr val="tx1"/>
                </a:solidFill>
                <a:latin typeface="+mn-lt"/>
                <a:ea typeface="+mn-ea"/>
                <a:cs typeface="+mn-cs"/>
              </a:defRPr>
            </a:lvl1pPr>
            <a:lvl2pPr marL="180975" indent="-90488" algn="l" defTabSz="914400" rtl="0" eaLnBrk="1" latinLnBrk="0" hangingPunct="1">
              <a:spcBef>
                <a:spcPts val="0"/>
              </a:spcBef>
              <a:spcAft>
                <a:spcPts val="0"/>
              </a:spcAft>
              <a:defRPr lang="de-DE" sz="900" b="0" kern="1200" dirty="0" smtClean="0">
                <a:solidFill>
                  <a:schemeClr val="tx1"/>
                </a:solidFill>
                <a:latin typeface="+mn-lt"/>
                <a:ea typeface="+mn-ea"/>
                <a:cs typeface="+mn-cs"/>
              </a:defRPr>
            </a:lvl2pPr>
            <a:lvl3pPr marL="266700" indent="-85725" algn="l" defTabSz="914400" rtl="0" eaLnBrk="1" latinLnBrk="0" hangingPunct="1">
              <a:spcBef>
                <a:spcPts val="0"/>
              </a:spcBef>
              <a:spcAft>
                <a:spcPts val="0"/>
              </a:spcAft>
              <a:defRPr lang="de-DE" sz="900" b="0" kern="1200" dirty="0" smtClean="0">
                <a:solidFill>
                  <a:schemeClr val="tx1"/>
                </a:solidFill>
                <a:latin typeface="+mn-lt"/>
                <a:ea typeface="+mn-ea"/>
                <a:cs typeface="+mn-cs"/>
              </a:defRPr>
            </a:lvl3pPr>
            <a:lvl4pPr marL="357188" indent="-90488" algn="l" defTabSz="914400" rtl="0" eaLnBrk="1" latinLnBrk="0" hangingPunct="1">
              <a:spcBef>
                <a:spcPts val="0"/>
              </a:spcBef>
              <a:spcAft>
                <a:spcPts val="0"/>
              </a:spcAft>
              <a:defRPr lang="de-DE" sz="900" b="0" kern="1200" dirty="0" smtClean="0">
                <a:solidFill>
                  <a:schemeClr val="tx1"/>
                </a:solidFill>
                <a:latin typeface="+mn-lt"/>
                <a:ea typeface="+mn-ea"/>
                <a:cs typeface="+mn-cs"/>
              </a:defRPr>
            </a:lvl4pPr>
            <a:lvl5pPr marL="447675" indent="-90488" algn="l" defTabSz="914400" rtl="0" eaLnBrk="1" latinLnBrk="0" hangingPunct="1">
              <a:spcBef>
                <a:spcPts val="0"/>
              </a:spcBef>
              <a:spcAft>
                <a:spcPts val="0"/>
              </a:spcAft>
              <a:defRPr lang="de-DE" sz="900" b="0" kern="1200" dirty="0">
                <a:solidFill>
                  <a:schemeClr val="tx1"/>
                </a:solidFill>
                <a:latin typeface="+mn-lt"/>
                <a:ea typeface="+mn-ea"/>
                <a:cs typeface="+mn-cs"/>
              </a:defRPr>
            </a:lvl5pPr>
          </a:lstStyle>
          <a:p>
            <a:pPr lvl="0">
              <a:spcAft>
                <a:spcPts val="600"/>
              </a:spcAft>
            </a:pPr>
            <a:r>
              <a:rPr lang="de-DE"/>
              <a:t>Textmasterformat bearbeiten</a:t>
            </a:r>
          </a:p>
          <a:p>
            <a:pPr lvl="1">
              <a:spcAft>
                <a:spcPts val="600"/>
              </a:spcAft>
            </a:pPr>
            <a:r>
              <a:rPr lang="de-DE"/>
              <a:t>Zweite Ebene</a:t>
            </a:r>
          </a:p>
          <a:p>
            <a:pPr lvl="2">
              <a:spcAft>
                <a:spcPts val="600"/>
              </a:spcAft>
            </a:pPr>
            <a:r>
              <a:rPr lang="de-DE"/>
              <a:t>Dritte Ebene</a:t>
            </a:r>
          </a:p>
          <a:p>
            <a:pPr lvl="3">
              <a:spcAft>
                <a:spcPts val="600"/>
              </a:spcAft>
            </a:pPr>
            <a:r>
              <a:rPr lang="de-DE"/>
              <a:t>Vierte Ebene</a:t>
            </a:r>
          </a:p>
          <a:p>
            <a:pPr lvl="4">
              <a:spcAft>
                <a:spcPts val="600"/>
              </a:spcAft>
            </a:pPr>
            <a:r>
              <a:rPr lang="de-DE"/>
              <a:t>Fünfte Ebene</a:t>
            </a:r>
            <a:endParaRPr lang="de-DE" dirty="0"/>
          </a:p>
        </p:txBody>
      </p:sp>
      <p:sp>
        <p:nvSpPr>
          <p:cNvPr id="16" name="Rechteck 15"/>
          <p:cNvSpPr/>
          <p:nvPr userDrawn="1"/>
        </p:nvSpPr>
        <p:spPr>
          <a:xfrm>
            <a:off x="3456000" y="1203915"/>
            <a:ext cx="2988000" cy="324036"/>
          </a:xfrm>
          <a:prstGeom prst="rect">
            <a:avLst/>
          </a:prstGeom>
          <a:solidFill>
            <a:schemeClr val="accent6"/>
          </a:solidFill>
          <a:ln w="127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1600" dirty="0">
                <a:solidFill>
                  <a:schemeClr val="bg1"/>
                </a:solidFill>
              </a:rPr>
              <a:t>Die Lösung</a:t>
            </a:r>
          </a:p>
        </p:txBody>
      </p:sp>
      <p:sp>
        <p:nvSpPr>
          <p:cNvPr id="18" name="Pfeil nach rechts 17"/>
          <p:cNvSpPr/>
          <p:nvPr/>
        </p:nvSpPr>
        <p:spPr>
          <a:xfrm>
            <a:off x="324000" y="1035199"/>
            <a:ext cx="2988000" cy="675000"/>
          </a:xfrm>
          <a:prstGeom prst="rightArrow">
            <a:avLst/>
          </a:prstGeom>
          <a:solidFill>
            <a:schemeClr val="accent6"/>
          </a:solidFill>
          <a:ln w="127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1"/>
                </a:solidFill>
              </a:rPr>
              <a:t>Die Herausforderung</a:t>
            </a:r>
          </a:p>
        </p:txBody>
      </p:sp>
      <p:sp>
        <p:nvSpPr>
          <p:cNvPr id="14" name="Inhaltsplatzhalter 2"/>
          <p:cNvSpPr>
            <a:spLocks noGrp="1"/>
          </p:cNvSpPr>
          <p:nvPr>
            <p:ph idx="14"/>
          </p:nvPr>
        </p:nvSpPr>
        <p:spPr>
          <a:xfrm>
            <a:off x="6588312" y="2662523"/>
            <a:ext cx="2232000" cy="864096"/>
          </a:xfrm>
        </p:spPr>
        <p:txBody>
          <a:bodyPr lIns="90000" tIns="90000" rIns="90000">
            <a:normAutofit/>
          </a:bodyPr>
          <a:lstStyle>
            <a:lvl1pPr marL="0" indent="0">
              <a:buNone/>
              <a:defRPr sz="800"/>
            </a:lvl1pPr>
            <a:lvl2pPr marL="180975" indent="0">
              <a:buNone/>
              <a:defRPr lang="de-DE" sz="800" kern="1200" dirty="0" smtClean="0">
                <a:solidFill>
                  <a:schemeClr val="tx1"/>
                </a:solidFill>
                <a:latin typeface="+mn-lt"/>
                <a:ea typeface="+mn-ea"/>
                <a:cs typeface="+mn-cs"/>
              </a:defRPr>
            </a:lvl2pPr>
            <a:lvl3pPr marL="361950" indent="0">
              <a:buNone/>
              <a:defRPr sz="800"/>
            </a:lvl3pPr>
            <a:lvl4pPr marL="542925" indent="0">
              <a:buNone/>
              <a:defRPr sz="800"/>
            </a:lvl4pPr>
            <a:lvl5pPr marL="712788" indent="0">
              <a:buNone/>
              <a:defRPr sz="8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Bildplatzhalter 5"/>
          <p:cNvSpPr>
            <a:spLocks noGrp="1"/>
          </p:cNvSpPr>
          <p:nvPr>
            <p:ph type="pic" sz="quarter" idx="16" hasCustomPrompt="1"/>
          </p:nvPr>
        </p:nvSpPr>
        <p:spPr>
          <a:xfrm>
            <a:off x="6894716" y="3637811"/>
            <a:ext cx="1619511" cy="540060"/>
          </a:xfrm>
          <a:solidFill>
            <a:schemeClr val="bg1"/>
          </a:solidFill>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Wingdings" panose="05000000000000000000" pitchFamily="2" charset="2"/>
              <a:buNone/>
              <a:tabLst/>
              <a:defRPr sz="800">
                <a:solidFill>
                  <a:schemeClr val="bg1">
                    <a:lumMod val="50000"/>
                  </a:schemeClr>
                </a:solidFill>
              </a:defRPr>
            </a:lvl1pPr>
          </a:lstStyle>
          <a:p>
            <a:r>
              <a:rPr lang="de-DE" dirty="0"/>
              <a:t>Bild einfügen</a:t>
            </a:r>
          </a:p>
        </p:txBody>
      </p:sp>
      <p:sp>
        <p:nvSpPr>
          <p:cNvPr id="5" name="Rechteck 4"/>
          <p:cNvSpPr/>
          <p:nvPr userDrawn="1"/>
        </p:nvSpPr>
        <p:spPr>
          <a:xfrm>
            <a:off x="6588150" y="1203634"/>
            <a:ext cx="2232000" cy="324000"/>
          </a:xfrm>
          <a:prstGeom prst="rect">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de-DE" sz="1600" dirty="0">
                <a:solidFill>
                  <a:schemeClr val="bg1"/>
                </a:solidFill>
              </a:rPr>
              <a:t>Der Kunde</a:t>
            </a:r>
          </a:p>
        </p:txBody>
      </p:sp>
      <p:sp>
        <p:nvSpPr>
          <p:cNvPr id="6" name="Bildplatzhalter 5"/>
          <p:cNvSpPr>
            <a:spLocks noGrp="1" noChangeAspect="1"/>
          </p:cNvSpPr>
          <p:nvPr>
            <p:ph type="pic" sz="quarter" idx="15" hasCustomPrompt="1"/>
          </p:nvPr>
        </p:nvSpPr>
        <p:spPr>
          <a:xfrm>
            <a:off x="6588000" y="1526400"/>
            <a:ext cx="2232000" cy="111498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Wingdings" panose="05000000000000000000" pitchFamily="2" charset="2"/>
              <a:buNone/>
              <a:tabLst/>
              <a:defRPr sz="800">
                <a:solidFill>
                  <a:schemeClr val="bg1">
                    <a:lumMod val="50000"/>
                  </a:schemeClr>
                </a:solidFill>
              </a:defRPr>
            </a:lvl1pPr>
          </a:lstStyle>
          <a:p>
            <a:r>
              <a:rPr lang="de-DE" dirty="0"/>
              <a:t>Bild einfügen</a:t>
            </a:r>
          </a:p>
        </p:txBody>
      </p:sp>
      <p:sp>
        <p:nvSpPr>
          <p:cNvPr id="27" name="Inhaltsplatzhalter 4">
            <a:extLst>
              <a:ext uri="{FF2B5EF4-FFF2-40B4-BE49-F238E27FC236}">
                <a16:creationId xmlns:a16="http://schemas.microsoft.com/office/drawing/2014/main" id="{95F5670F-96FF-48B2-924C-9AD0A14AC435}"/>
              </a:ext>
            </a:extLst>
          </p:cNvPr>
          <p:cNvSpPr>
            <a:spLocks noGrp="1"/>
          </p:cNvSpPr>
          <p:nvPr>
            <p:ph sz="quarter" idx="17"/>
          </p:nvPr>
        </p:nvSpPr>
        <p:spPr>
          <a:xfrm>
            <a:off x="323850" y="227055"/>
            <a:ext cx="3913281" cy="230187"/>
          </a:xfrm>
        </p:spPr>
        <p:txBody>
          <a:bodyPr>
            <a:normAutofit/>
          </a:bodyPr>
          <a:lstStyle>
            <a:lvl1pPr marL="0" indent="0">
              <a:buNone/>
              <a:defRPr sz="1200"/>
            </a:lvl1pPr>
          </a:lstStyle>
          <a:p>
            <a:pPr lvl="0"/>
            <a:r>
              <a:rPr lang="de-DE" dirty="0"/>
              <a:t>Mastertextformat bearbeiten</a:t>
            </a:r>
          </a:p>
        </p:txBody>
      </p:sp>
      <p:sp>
        <p:nvSpPr>
          <p:cNvPr id="19" name="Rechteck 18">
            <a:extLst>
              <a:ext uri="{FF2B5EF4-FFF2-40B4-BE49-F238E27FC236}">
                <a16:creationId xmlns:a16="http://schemas.microsoft.com/office/drawing/2014/main" id="{29563A63-1E92-4A3D-B88B-96321235BD19}"/>
              </a:ext>
            </a:extLst>
          </p:cNvPr>
          <p:cNvSpPr/>
          <p:nvPr userDrawn="1"/>
        </p:nvSpPr>
        <p:spPr>
          <a:xfrm>
            <a:off x="612000" y="3420000"/>
            <a:ext cx="360000"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bg1"/>
              </a:solidFill>
            </a:endParaRPr>
          </a:p>
        </p:txBody>
      </p:sp>
      <p:sp>
        <p:nvSpPr>
          <p:cNvPr id="21" name="Textplatzhalter 14">
            <a:extLst>
              <a:ext uri="{FF2B5EF4-FFF2-40B4-BE49-F238E27FC236}">
                <a16:creationId xmlns:a16="http://schemas.microsoft.com/office/drawing/2014/main" id="{7B5681B5-459F-46C3-9AE8-52D47C74C42F}"/>
              </a:ext>
            </a:extLst>
          </p:cNvPr>
          <p:cNvSpPr>
            <a:spLocks noGrp="1"/>
          </p:cNvSpPr>
          <p:nvPr>
            <p:ph type="body" sz="quarter" idx="18"/>
          </p:nvPr>
        </p:nvSpPr>
        <p:spPr>
          <a:xfrm>
            <a:off x="648000" y="3456000"/>
            <a:ext cx="5635289" cy="767550"/>
          </a:xfrm>
          <a:solidFill>
            <a:schemeClr val="bg1"/>
          </a:solidFill>
          <a:ln w="12700">
            <a:solidFill>
              <a:schemeClr val="accent6"/>
            </a:solidFill>
          </a:ln>
          <a:effectLst/>
        </p:spPr>
        <p:txBody>
          <a:bodyPr lIns="90000" tIns="90000" rIns="90000" bIns="90000">
            <a:noAutofit/>
          </a:bodyPr>
          <a:lstStyle>
            <a:lvl1pPr marL="0" indent="0">
              <a:buNone/>
              <a:defRPr sz="900" i="1">
                <a:solidFill>
                  <a:schemeClr val="tx1"/>
                </a:solidFill>
              </a:defRPr>
            </a:lvl1pPr>
            <a:lvl2pPr marL="0" indent="0">
              <a:spcBef>
                <a:spcPts val="600"/>
              </a:spcBef>
              <a:buNone/>
              <a:defRPr sz="900" i="0">
                <a:solidFill>
                  <a:schemeClr val="tx1"/>
                </a:solidFill>
              </a:defRPr>
            </a:lvl2pPr>
            <a:lvl3pPr marL="0" indent="0">
              <a:buNone/>
              <a:defRPr sz="900" i="0">
                <a:solidFill>
                  <a:schemeClr val="bg1"/>
                </a:solidFill>
              </a:defRPr>
            </a:lvl3pPr>
            <a:lvl4pPr marL="0" indent="0">
              <a:buNone/>
              <a:defRPr sz="900" i="0">
                <a:solidFill>
                  <a:schemeClr val="bg1"/>
                </a:solidFill>
              </a:defRPr>
            </a:lvl4pPr>
            <a:lvl5pPr marL="0" indent="0">
              <a:buNone/>
              <a:defRPr sz="900" i="0">
                <a:solidFill>
                  <a:schemeClr val="bg1"/>
                </a:solidFill>
              </a:defRPr>
            </a:lvl5pPr>
          </a:lstStyle>
          <a:p>
            <a:pPr lvl="0"/>
            <a:r>
              <a:rPr lang="de-DE" dirty="0"/>
              <a:t>Textmasterformat bearbeiten</a:t>
            </a:r>
          </a:p>
          <a:p>
            <a:pPr lvl="1"/>
            <a:r>
              <a:rPr lang="de-DE" dirty="0"/>
              <a:t>Zweite Ebene</a:t>
            </a:r>
          </a:p>
        </p:txBody>
      </p:sp>
    </p:spTree>
    <p:extLst>
      <p:ext uri="{BB962C8B-B14F-4D97-AF65-F5344CB8AC3E}">
        <p14:creationId xmlns:p14="http://schemas.microsoft.com/office/powerpoint/2010/main" val="30759818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se Study with Quote EN">
    <p:spTree>
      <p:nvGrpSpPr>
        <p:cNvPr id="1" name=""/>
        <p:cNvGrpSpPr/>
        <p:nvPr/>
      </p:nvGrpSpPr>
      <p:grpSpPr>
        <a:xfrm>
          <a:off x="0" y="0"/>
          <a:ext cx="0" cy="0"/>
          <a:chOff x="0" y="0"/>
          <a:chExt cx="0" cy="0"/>
        </a:xfrm>
      </p:grpSpPr>
      <p:sp>
        <p:nvSpPr>
          <p:cNvPr id="9" name="Rechteck 8"/>
          <p:cNvSpPr/>
          <p:nvPr userDrawn="1"/>
        </p:nvSpPr>
        <p:spPr>
          <a:xfrm>
            <a:off x="6580800" y="1203914"/>
            <a:ext cx="2250000" cy="3106800"/>
          </a:xfrm>
          <a:prstGeom prst="rect">
            <a:avLst/>
          </a:prstGeom>
          <a:noFill/>
          <a:ln w="12700">
            <a:solidFill>
              <a:schemeClr val="accent6"/>
            </a:solidFill>
          </a:ln>
        </p:spPr>
        <p:txBody>
          <a:bodyPr vert="horz" lIns="90000" tIns="144000" rIns="90000" bIns="0" rtlCol="0">
            <a:normAutofit/>
          </a:bodyPr>
          <a:lstStyle/>
          <a:p>
            <a:pPr marL="90488" lvl="0" indent="-90488">
              <a:spcBef>
                <a:spcPts val="600"/>
              </a:spcBef>
              <a:spcAft>
                <a:spcPts val="600"/>
              </a:spcAft>
              <a:buClrTx/>
              <a:buFont typeface="Wingdings" pitchFamily="2" charset="2"/>
              <a:buChar char="§"/>
            </a:pPr>
            <a:endParaRPr lang="de-DE" sz="900" b="0" dirty="0">
              <a:solidFill>
                <a:schemeClr val="tx1"/>
              </a:solidFill>
            </a:endParaRPr>
          </a:p>
        </p:txBody>
      </p:sp>
      <p:sp>
        <p:nvSpPr>
          <p:cNvPr id="38" name="Rechteck 37"/>
          <p:cNvSpPr/>
          <p:nvPr userDrawn="1"/>
        </p:nvSpPr>
        <p:spPr>
          <a:xfrm>
            <a:off x="6587999" y="1202400"/>
            <a:ext cx="2232000" cy="3098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600" dirty="0">
              <a:solidFill>
                <a:schemeClr val="bg1"/>
              </a:solidFill>
            </a:endParaRPr>
          </a:p>
        </p:txBody>
      </p:sp>
      <p:sp>
        <p:nvSpPr>
          <p:cNvPr id="4" name="Rechteck 3"/>
          <p:cNvSpPr/>
          <p:nvPr/>
        </p:nvSpPr>
        <p:spPr>
          <a:xfrm>
            <a:off x="324000" y="1365556"/>
            <a:ext cx="2988000" cy="2934982"/>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600" dirty="0">
              <a:solidFill>
                <a:schemeClr val="bg1"/>
              </a:solidFill>
            </a:endParaRPr>
          </a:p>
        </p:txBody>
      </p:sp>
      <p:sp>
        <p:nvSpPr>
          <p:cNvPr id="20" name="Rechteck 19"/>
          <p:cNvSpPr/>
          <p:nvPr/>
        </p:nvSpPr>
        <p:spPr>
          <a:xfrm>
            <a:off x="3456000" y="1365933"/>
            <a:ext cx="2988000" cy="2934605"/>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600" dirty="0">
              <a:solidFill>
                <a:schemeClr val="bg1"/>
              </a:solidFill>
            </a:endParaRPr>
          </a:p>
        </p:txBody>
      </p:sp>
      <p:sp>
        <p:nvSpPr>
          <p:cNvPr id="2" name="Titel 1"/>
          <p:cNvSpPr>
            <a:spLocks noGrp="1"/>
          </p:cNvSpPr>
          <p:nvPr>
            <p:ph type="title"/>
          </p:nvPr>
        </p:nvSpPr>
        <p:spPr/>
        <p:txBody>
          <a:bodyPr/>
          <a:lstStyle/>
          <a:p>
            <a:r>
              <a:rPr lang="de-DE"/>
              <a:t>Titelmasterformat durch Klicken bearbeiten</a:t>
            </a:r>
            <a:endParaRPr lang="de-DE" dirty="0"/>
          </a:p>
        </p:txBody>
      </p:sp>
      <p:sp>
        <p:nvSpPr>
          <p:cNvPr id="3" name="Inhaltsplatzhalter 2"/>
          <p:cNvSpPr>
            <a:spLocks noGrp="1"/>
          </p:cNvSpPr>
          <p:nvPr>
            <p:ph idx="1"/>
          </p:nvPr>
        </p:nvSpPr>
        <p:spPr>
          <a:xfrm>
            <a:off x="323528" y="1602000"/>
            <a:ext cx="2988000" cy="2698538"/>
          </a:xfrm>
          <a:noFill/>
        </p:spPr>
        <p:txBody>
          <a:bodyPr lIns="90000" tIns="144000" rIns="90000">
            <a:normAutofit/>
          </a:bodyPr>
          <a:lstStyle>
            <a:lvl1pPr marL="90488" indent="-90488">
              <a:spcBef>
                <a:spcPts val="600"/>
              </a:spcBef>
              <a:spcAft>
                <a:spcPts val="0"/>
              </a:spcAft>
              <a:defRPr sz="900" b="0"/>
            </a:lvl1pPr>
            <a:lvl2pPr marL="180975" indent="-90488">
              <a:spcBef>
                <a:spcPts val="0"/>
              </a:spcBef>
              <a:spcAft>
                <a:spcPts val="0"/>
              </a:spcAft>
              <a:defRPr sz="900"/>
            </a:lvl2pPr>
            <a:lvl3pPr marL="266700" indent="-85725">
              <a:spcBef>
                <a:spcPts val="0"/>
              </a:spcBef>
              <a:spcAft>
                <a:spcPts val="0"/>
              </a:spcAft>
              <a:defRPr sz="900"/>
            </a:lvl3pPr>
            <a:lvl4pPr marL="357188" indent="-90488">
              <a:spcBef>
                <a:spcPts val="0"/>
              </a:spcBef>
              <a:spcAft>
                <a:spcPts val="0"/>
              </a:spcAft>
              <a:defRPr sz="900"/>
            </a:lvl4pPr>
            <a:lvl5pPr marL="447675" indent="-90488">
              <a:spcBef>
                <a:spcPts val="0"/>
              </a:spcBef>
              <a:spcAft>
                <a:spcPts val="0"/>
              </a:spcAft>
              <a:defRPr sz="900"/>
            </a:lvl5pPr>
          </a:lstStyle>
          <a:p>
            <a:pPr lvl="0">
              <a:spcAft>
                <a:spcPts val="600"/>
              </a:spcAft>
            </a:pPr>
            <a:r>
              <a:rPr lang="de-DE" dirty="0"/>
              <a:t>Textmasterformat bearbeiten</a:t>
            </a:r>
          </a:p>
          <a:p>
            <a:pPr lvl="1">
              <a:spcAft>
                <a:spcPts val="600"/>
              </a:spcAft>
            </a:pPr>
            <a:r>
              <a:rPr lang="de-DE" dirty="0"/>
              <a:t>Zweite Ebene</a:t>
            </a:r>
          </a:p>
          <a:p>
            <a:pPr lvl="2">
              <a:spcAft>
                <a:spcPts val="600"/>
              </a:spcAft>
            </a:pPr>
            <a:r>
              <a:rPr lang="de-DE" dirty="0"/>
              <a:t>Dritte Ebene</a:t>
            </a:r>
          </a:p>
          <a:p>
            <a:pPr lvl="3">
              <a:spcAft>
                <a:spcPts val="600"/>
              </a:spcAft>
            </a:pPr>
            <a:r>
              <a:rPr lang="de-DE" dirty="0"/>
              <a:t>Vierte Ebene</a:t>
            </a:r>
          </a:p>
          <a:p>
            <a:pPr lvl="4">
              <a:spcAft>
                <a:spcPts val="600"/>
              </a:spcAft>
            </a:pPr>
            <a:r>
              <a:rPr lang="de-DE" dirty="0"/>
              <a:t>Fünfte Ebene</a:t>
            </a:r>
          </a:p>
        </p:txBody>
      </p:sp>
      <p:sp>
        <p:nvSpPr>
          <p:cNvPr id="29" name="Datumsplatzhalter 28"/>
          <p:cNvSpPr>
            <a:spLocks noGrp="1"/>
          </p:cNvSpPr>
          <p:nvPr>
            <p:ph type="dt" sz="half" idx="10"/>
          </p:nvPr>
        </p:nvSpPr>
        <p:spPr/>
        <p:txBody>
          <a:bodyPr/>
          <a:lstStyle/>
          <a:p>
            <a:fld id="{089BDC53-1118-4FFB-B553-D861277C3B7A}" type="datetime1">
              <a:rPr lang="de-DE" smtClean="0"/>
              <a:t>17.02.2023</a:t>
            </a:fld>
            <a:endParaRPr lang="de-DE" dirty="0"/>
          </a:p>
        </p:txBody>
      </p:sp>
      <p:sp>
        <p:nvSpPr>
          <p:cNvPr id="31" name="Foliennummernplatzhalter 30"/>
          <p:cNvSpPr>
            <a:spLocks noGrp="1"/>
          </p:cNvSpPr>
          <p:nvPr>
            <p:ph type="sldNum" sz="quarter" idx="12"/>
          </p:nvPr>
        </p:nvSpPr>
        <p:spPr/>
        <p:txBody>
          <a:bodyPr/>
          <a:lstStyle/>
          <a:p>
            <a:fld id="{015E640A-B58F-4224-94A0-0962CF59A5A4}" type="slidenum">
              <a:rPr lang="de-DE" smtClean="0"/>
              <a:pPr/>
              <a:t>‹#›</a:t>
            </a:fld>
            <a:endParaRPr lang="de-DE" dirty="0"/>
          </a:p>
        </p:txBody>
      </p:sp>
      <p:sp>
        <p:nvSpPr>
          <p:cNvPr id="7" name="Inhaltsplatzhalter 2"/>
          <p:cNvSpPr>
            <a:spLocks noGrp="1"/>
          </p:cNvSpPr>
          <p:nvPr>
            <p:ph idx="13"/>
          </p:nvPr>
        </p:nvSpPr>
        <p:spPr>
          <a:xfrm>
            <a:off x="3456000" y="1601999"/>
            <a:ext cx="2988000" cy="2698539"/>
          </a:xfrm>
          <a:noFill/>
        </p:spPr>
        <p:txBody>
          <a:bodyPr vert="horz" lIns="90000" tIns="144000" rIns="90000" bIns="0" rtlCol="0">
            <a:normAutofit/>
          </a:bodyPr>
          <a:lstStyle>
            <a:lvl1pPr marL="90488" indent="-90488" algn="l" defTabSz="914400" rtl="0" eaLnBrk="1" latinLnBrk="0" hangingPunct="1">
              <a:spcBef>
                <a:spcPts val="600"/>
              </a:spcBef>
              <a:spcAft>
                <a:spcPts val="0"/>
              </a:spcAft>
              <a:defRPr lang="de-DE" sz="900" b="0" kern="1200" dirty="0" smtClean="0">
                <a:solidFill>
                  <a:schemeClr val="tx1"/>
                </a:solidFill>
                <a:latin typeface="+mn-lt"/>
                <a:ea typeface="+mn-ea"/>
                <a:cs typeface="+mn-cs"/>
              </a:defRPr>
            </a:lvl1pPr>
            <a:lvl2pPr marL="180975" indent="-90488" algn="l" defTabSz="914400" rtl="0" eaLnBrk="1" latinLnBrk="0" hangingPunct="1">
              <a:spcBef>
                <a:spcPts val="0"/>
              </a:spcBef>
              <a:spcAft>
                <a:spcPts val="0"/>
              </a:spcAft>
              <a:defRPr lang="de-DE" sz="900" b="0" kern="1200" dirty="0" smtClean="0">
                <a:solidFill>
                  <a:schemeClr val="tx1"/>
                </a:solidFill>
                <a:latin typeface="+mn-lt"/>
                <a:ea typeface="+mn-ea"/>
                <a:cs typeface="+mn-cs"/>
              </a:defRPr>
            </a:lvl2pPr>
            <a:lvl3pPr marL="266700" indent="-85725" algn="l" defTabSz="914400" rtl="0" eaLnBrk="1" latinLnBrk="0" hangingPunct="1">
              <a:spcBef>
                <a:spcPts val="0"/>
              </a:spcBef>
              <a:spcAft>
                <a:spcPts val="0"/>
              </a:spcAft>
              <a:defRPr lang="de-DE" sz="900" b="0" kern="1200" dirty="0" smtClean="0">
                <a:solidFill>
                  <a:schemeClr val="tx1"/>
                </a:solidFill>
                <a:latin typeface="+mn-lt"/>
                <a:ea typeface="+mn-ea"/>
                <a:cs typeface="+mn-cs"/>
              </a:defRPr>
            </a:lvl3pPr>
            <a:lvl4pPr marL="357188" indent="-90488" algn="l" defTabSz="914400" rtl="0" eaLnBrk="1" latinLnBrk="0" hangingPunct="1">
              <a:spcBef>
                <a:spcPts val="0"/>
              </a:spcBef>
              <a:spcAft>
                <a:spcPts val="0"/>
              </a:spcAft>
              <a:defRPr lang="de-DE" sz="900" b="0" kern="1200" dirty="0" smtClean="0">
                <a:solidFill>
                  <a:schemeClr val="tx1"/>
                </a:solidFill>
                <a:latin typeface="+mn-lt"/>
                <a:ea typeface="+mn-ea"/>
                <a:cs typeface="+mn-cs"/>
              </a:defRPr>
            </a:lvl4pPr>
            <a:lvl5pPr marL="447675" indent="-90488" algn="l" defTabSz="914400" rtl="0" eaLnBrk="1" latinLnBrk="0" hangingPunct="1">
              <a:spcBef>
                <a:spcPts val="0"/>
              </a:spcBef>
              <a:spcAft>
                <a:spcPts val="0"/>
              </a:spcAft>
              <a:defRPr lang="de-DE" sz="900" b="0" kern="1200" dirty="0">
                <a:solidFill>
                  <a:schemeClr val="tx1"/>
                </a:solidFill>
                <a:latin typeface="+mn-lt"/>
                <a:ea typeface="+mn-ea"/>
                <a:cs typeface="+mn-cs"/>
              </a:defRPr>
            </a:lvl5pPr>
          </a:lstStyle>
          <a:p>
            <a:pPr lvl="0">
              <a:spcAft>
                <a:spcPts val="600"/>
              </a:spcAft>
            </a:pPr>
            <a:r>
              <a:rPr lang="de-DE"/>
              <a:t>Textmasterformat bearbeiten</a:t>
            </a:r>
          </a:p>
          <a:p>
            <a:pPr lvl="1">
              <a:spcAft>
                <a:spcPts val="600"/>
              </a:spcAft>
            </a:pPr>
            <a:r>
              <a:rPr lang="de-DE"/>
              <a:t>Zweite Ebene</a:t>
            </a:r>
          </a:p>
          <a:p>
            <a:pPr lvl="2">
              <a:spcAft>
                <a:spcPts val="600"/>
              </a:spcAft>
            </a:pPr>
            <a:r>
              <a:rPr lang="de-DE"/>
              <a:t>Dritte Ebene</a:t>
            </a:r>
          </a:p>
          <a:p>
            <a:pPr lvl="3">
              <a:spcAft>
                <a:spcPts val="600"/>
              </a:spcAft>
            </a:pPr>
            <a:r>
              <a:rPr lang="de-DE"/>
              <a:t>Vierte Ebene</a:t>
            </a:r>
          </a:p>
          <a:p>
            <a:pPr lvl="4">
              <a:spcAft>
                <a:spcPts val="600"/>
              </a:spcAft>
            </a:pPr>
            <a:r>
              <a:rPr lang="de-DE"/>
              <a:t>Fünfte Ebene</a:t>
            </a:r>
            <a:endParaRPr lang="de-DE" dirty="0"/>
          </a:p>
        </p:txBody>
      </p:sp>
      <p:sp>
        <p:nvSpPr>
          <p:cNvPr id="16" name="Rechteck 15"/>
          <p:cNvSpPr/>
          <p:nvPr userDrawn="1"/>
        </p:nvSpPr>
        <p:spPr>
          <a:xfrm>
            <a:off x="3456000" y="1203915"/>
            <a:ext cx="2988000" cy="324036"/>
          </a:xfrm>
          <a:prstGeom prst="rect">
            <a:avLst/>
          </a:prstGeom>
          <a:solidFill>
            <a:schemeClr val="accent6"/>
          </a:solidFill>
          <a:ln w="127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1600" dirty="0">
                <a:solidFill>
                  <a:schemeClr val="bg1"/>
                </a:solidFill>
              </a:rPr>
              <a:t>The Solution</a:t>
            </a:r>
          </a:p>
        </p:txBody>
      </p:sp>
      <p:sp>
        <p:nvSpPr>
          <p:cNvPr id="18" name="Pfeil nach rechts 17"/>
          <p:cNvSpPr/>
          <p:nvPr/>
        </p:nvSpPr>
        <p:spPr>
          <a:xfrm>
            <a:off x="324000" y="1035199"/>
            <a:ext cx="2988000" cy="675000"/>
          </a:xfrm>
          <a:prstGeom prst="rightArrow">
            <a:avLst/>
          </a:prstGeom>
          <a:solidFill>
            <a:schemeClr val="accent6"/>
          </a:solidFill>
          <a:ln w="127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1"/>
                </a:solidFill>
              </a:rPr>
              <a:t>The Challenge</a:t>
            </a:r>
          </a:p>
        </p:txBody>
      </p:sp>
      <p:sp>
        <p:nvSpPr>
          <p:cNvPr id="14" name="Inhaltsplatzhalter 2"/>
          <p:cNvSpPr>
            <a:spLocks noGrp="1"/>
          </p:cNvSpPr>
          <p:nvPr>
            <p:ph idx="14"/>
          </p:nvPr>
        </p:nvSpPr>
        <p:spPr>
          <a:xfrm>
            <a:off x="6588312" y="2662523"/>
            <a:ext cx="2232000" cy="864096"/>
          </a:xfrm>
        </p:spPr>
        <p:txBody>
          <a:bodyPr lIns="90000" tIns="90000" rIns="90000">
            <a:normAutofit/>
          </a:bodyPr>
          <a:lstStyle>
            <a:lvl1pPr marL="0" indent="0">
              <a:buNone/>
              <a:defRPr sz="800"/>
            </a:lvl1pPr>
            <a:lvl2pPr marL="180975" indent="0">
              <a:buNone/>
              <a:defRPr lang="de-DE" sz="800" kern="1200" dirty="0" smtClean="0">
                <a:solidFill>
                  <a:schemeClr val="tx1"/>
                </a:solidFill>
                <a:latin typeface="+mn-lt"/>
                <a:ea typeface="+mn-ea"/>
                <a:cs typeface="+mn-cs"/>
              </a:defRPr>
            </a:lvl2pPr>
            <a:lvl3pPr marL="361950" indent="0">
              <a:buNone/>
              <a:defRPr sz="800"/>
            </a:lvl3pPr>
            <a:lvl4pPr marL="542925" indent="0">
              <a:buNone/>
              <a:defRPr sz="800"/>
            </a:lvl4pPr>
            <a:lvl5pPr marL="712788" indent="0">
              <a:buNone/>
              <a:defRPr sz="8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Bildplatzhalter 5"/>
          <p:cNvSpPr>
            <a:spLocks noGrp="1"/>
          </p:cNvSpPr>
          <p:nvPr>
            <p:ph type="pic" sz="quarter" idx="16" hasCustomPrompt="1"/>
          </p:nvPr>
        </p:nvSpPr>
        <p:spPr>
          <a:xfrm>
            <a:off x="6894716" y="3637811"/>
            <a:ext cx="1619511" cy="540060"/>
          </a:xfrm>
          <a:solidFill>
            <a:schemeClr val="bg1"/>
          </a:solidFill>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Wingdings" panose="05000000000000000000" pitchFamily="2" charset="2"/>
              <a:buNone/>
              <a:tabLst/>
              <a:defRPr sz="800">
                <a:solidFill>
                  <a:schemeClr val="bg1">
                    <a:lumMod val="50000"/>
                  </a:schemeClr>
                </a:solidFill>
              </a:defRPr>
            </a:lvl1pPr>
          </a:lstStyle>
          <a:p>
            <a:r>
              <a:rPr lang="de-DE" dirty="0"/>
              <a:t>Bild einfügen</a:t>
            </a:r>
          </a:p>
        </p:txBody>
      </p:sp>
      <p:sp>
        <p:nvSpPr>
          <p:cNvPr id="5" name="Rechteck 4"/>
          <p:cNvSpPr/>
          <p:nvPr userDrawn="1"/>
        </p:nvSpPr>
        <p:spPr>
          <a:xfrm>
            <a:off x="6588150" y="1203634"/>
            <a:ext cx="2232000" cy="324000"/>
          </a:xfrm>
          <a:prstGeom prst="rect">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de-DE" sz="1600" dirty="0">
                <a:solidFill>
                  <a:schemeClr val="bg1"/>
                </a:solidFill>
              </a:rPr>
              <a:t>The Customer</a:t>
            </a:r>
          </a:p>
        </p:txBody>
      </p:sp>
      <p:sp>
        <p:nvSpPr>
          <p:cNvPr id="6" name="Bildplatzhalter 5"/>
          <p:cNvSpPr>
            <a:spLocks noGrp="1" noChangeAspect="1"/>
          </p:cNvSpPr>
          <p:nvPr>
            <p:ph type="pic" sz="quarter" idx="15" hasCustomPrompt="1"/>
          </p:nvPr>
        </p:nvSpPr>
        <p:spPr>
          <a:xfrm>
            <a:off x="6588000" y="1526400"/>
            <a:ext cx="2232000" cy="111498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Wingdings" panose="05000000000000000000" pitchFamily="2" charset="2"/>
              <a:buNone/>
              <a:tabLst/>
              <a:defRPr sz="800">
                <a:solidFill>
                  <a:schemeClr val="bg1">
                    <a:lumMod val="50000"/>
                  </a:schemeClr>
                </a:solidFill>
              </a:defRPr>
            </a:lvl1pPr>
          </a:lstStyle>
          <a:p>
            <a:r>
              <a:rPr lang="de-DE" dirty="0"/>
              <a:t>Bild einfügen</a:t>
            </a:r>
          </a:p>
        </p:txBody>
      </p:sp>
      <p:sp>
        <p:nvSpPr>
          <p:cNvPr id="27" name="Inhaltsplatzhalter 4">
            <a:extLst>
              <a:ext uri="{FF2B5EF4-FFF2-40B4-BE49-F238E27FC236}">
                <a16:creationId xmlns:a16="http://schemas.microsoft.com/office/drawing/2014/main" id="{970B0044-85AD-4778-BAA5-EB1C35F69918}"/>
              </a:ext>
            </a:extLst>
          </p:cNvPr>
          <p:cNvSpPr>
            <a:spLocks noGrp="1"/>
          </p:cNvSpPr>
          <p:nvPr>
            <p:ph sz="quarter" idx="17"/>
          </p:nvPr>
        </p:nvSpPr>
        <p:spPr>
          <a:xfrm>
            <a:off x="323850" y="227055"/>
            <a:ext cx="3913281" cy="230187"/>
          </a:xfrm>
        </p:spPr>
        <p:txBody>
          <a:bodyPr>
            <a:normAutofit/>
          </a:bodyPr>
          <a:lstStyle>
            <a:lvl1pPr marL="0" indent="0">
              <a:buNone/>
              <a:defRPr sz="1200"/>
            </a:lvl1pPr>
          </a:lstStyle>
          <a:p>
            <a:pPr lvl="0"/>
            <a:r>
              <a:rPr lang="de-DE" dirty="0"/>
              <a:t>Mastertextformat bearbeiten</a:t>
            </a:r>
          </a:p>
        </p:txBody>
      </p:sp>
      <p:sp>
        <p:nvSpPr>
          <p:cNvPr id="19" name="Rechteck 18">
            <a:extLst>
              <a:ext uri="{FF2B5EF4-FFF2-40B4-BE49-F238E27FC236}">
                <a16:creationId xmlns:a16="http://schemas.microsoft.com/office/drawing/2014/main" id="{36648824-BD95-4038-A2E9-D90FC0451F87}"/>
              </a:ext>
            </a:extLst>
          </p:cNvPr>
          <p:cNvSpPr/>
          <p:nvPr userDrawn="1"/>
        </p:nvSpPr>
        <p:spPr>
          <a:xfrm>
            <a:off x="612000" y="3420000"/>
            <a:ext cx="360000"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bg1"/>
              </a:solidFill>
            </a:endParaRPr>
          </a:p>
        </p:txBody>
      </p:sp>
      <p:sp>
        <p:nvSpPr>
          <p:cNvPr id="21" name="Textplatzhalter 14">
            <a:extLst>
              <a:ext uri="{FF2B5EF4-FFF2-40B4-BE49-F238E27FC236}">
                <a16:creationId xmlns:a16="http://schemas.microsoft.com/office/drawing/2014/main" id="{10E14762-2FB9-44B0-89A5-2297B82525E3}"/>
              </a:ext>
            </a:extLst>
          </p:cNvPr>
          <p:cNvSpPr>
            <a:spLocks noGrp="1"/>
          </p:cNvSpPr>
          <p:nvPr>
            <p:ph type="body" sz="quarter" idx="18"/>
          </p:nvPr>
        </p:nvSpPr>
        <p:spPr>
          <a:xfrm>
            <a:off x="648000" y="3456000"/>
            <a:ext cx="5635289" cy="767550"/>
          </a:xfrm>
          <a:solidFill>
            <a:schemeClr val="bg1"/>
          </a:solidFill>
          <a:ln w="12700">
            <a:solidFill>
              <a:schemeClr val="accent6"/>
            </a:solidFill>
          </a:ln>
          <a:effectLst/>
        </p:spPr>
        <p:txBody>
          <a:bodyPr lIns="90000" tIns="90000" rIns="90000" bIns="90000">
            <a:noAutofit/>
          </a:bodyPr>
          <a:lstStyle>
            <a:lvl1pPr marL="0" indent="0">
              <a:buNone/>
              <a:defRPr sz="900" i="1">
                <a:solidFill>
                  <a:schemeClr val="tx1"/>
                </a:solidFill>
              </a:defRPr>
            </a:lvl1pPr>
            <a:lvl2pPr marL="0" indent="0">
              <a:spcBef>
                <a:spcPts val="600"/>
              </a:spcBef>
              <a:buNone/>
              <a:defRPr sz="900" i="0">
                <a:solidFill>
                  <a:schemeClr val="tx1"/>
                </a:solidFill>
              </a:defRPr>
            </a:lvl2pPr>
            <a:lvl3pPr marL="0" indent="0">
              <a:buNone/>
              <a:defRPr sz="900" i="0">
                <a:solidFill>
                  <a:schemeClr val="bg1"/>
                </a:solidFill>
              </a:defRPr>
            </a:lvl3pPr>
            <a:lvl4pPr marL="0" indent="0">
              <a:buNone/>
              <a:defRPr sz="900" i="0">
                <a:solidFill>
                  <a:schemeClr val="bg1"/>
                </a:solidFill>
              </a:defRPr>
            </a:lvl4pPr>
            <a:lvl5pPr marL="0" indent="0">
              <a:buNone/>
              <a:defRPr sz="900" i="0">
                <a:solidFill>
                  <a:schemeClr val="bg1"/>
                </a:solidFill>
              </a:defRPr>
            </a:lvl5pPr>
          </a:lstStyle>
          <a:p>
            <a:pPr lvl="0"/>
            <a:r>
              <a:rPr lang="de-DE" dirty="0"/>
              <a:t>Textmasterformat bearbeiten</a:t>
            </a:r>
          </a:p>
          <a:p>
            <a:pPr lvl="1"/>
            <a:r>
              <a:rPr lang="de-DE" dirty="0"/>
              <a:t>Zweite Ebene</a:t>
            </a:r>
          </a:p>
        </p:txBody>
      </p:sp>
    </p:spTree>
    <p:extLst>
      <p:ext uri="{BB962C8B-B14F-4D97-AF65-F5344CB8AC3E}">
        <p14:creationId xmlns:p14="http://schemas.microsoft.com/office/powerpoint/2010/main" val="17227457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Enterprise I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p>
        </p:txBody>
      </p:sp>
      <p:sp>
        <p:nvSpPr>
          <p:cNvPr id="7" name="Rechteck 6">
            <a:extLst>
              <a:ext uri="{FF2B5EF4-FFF2-40B4-BE49-F238E27FC236}">
                <a16:creationId xmlns:a16="http://schemas.microsoft.com/office/drawing/2014/main" id="{5D5DBBE7-2731-4792-9B20-FB94270714F4}"/>
              </a:ext>
            </a:extLst>
          </p:cNvPr>
          <p:cNvSpPr/>
          <p:nvPr userDrawn="1"/>
        </p:nvSpPr>
        <p:spPr>
          <a:xfrm>
            <a:off x="8424428" y="4767994"/>
            <a:ext cx="396044" cy="324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bg1"/>
              </a:solidFill>
            </a:endParaRPr>
          </a:p>
        </p:txBody>
      </p:sp>
      <p:pic>
        <p:nvPicPr>
          <p:cNvPr id="4" name="Grafik 3">
            <a:extLst>
              <a:ext uri="{FF2B5EF4-FFF2-40B4-BE49-F238E27FC236}">
                <a16:creationId xmlns:a16="http://schemas.microsoft.com/office/drawing/2014/main" id="{2B2066A6-8F16-44E1-88C0-83A88FEECC1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3398"/>
          <a:stretch/>
        </p:blipFill>
        <p:spPr>
          <a:xfrm>
            <a:off x="6188" y="1009477"/>
            <a:ext cx="9144000" cy="4154561"/>
          </a:xfrm>
          <a:prstGeom prst="rect">
            <a:avLst/>
          </a:prstGeom>
        </p:spPr>
      </p:pic>
    </p:spTree>
    <p:extLst>
      <p:ext uri="{BB962C8B-B14F-4D97-AF65-F5344CB8AC3E}">
        <p14:creationId xmlns:p14="http://schemas.microsoft.com/office/powerpoint/2010/main" val="37953799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Datacen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p>
        </p:txBody>
      </p:sp>
      <p:sp>
        <p:nvSpPr>
          <p:cNvPr id="7" name="Rechteck 6">
            <a:extLst>
              <a:ext uri="{FF2B5EF4-FFF2-40B4-BE49-F238E27FC236}">
                <a16:creationId xmlns:a16="http://schemas.microsoft.com/office/drawing/2014/main" id="{5D5DBBE7-2731-4792-9B20-FB94270714F4}"/>
              </a:ext>
            </a:extLst>
          </p:cNvPr>
          <p:cNvSpPr/>
          <p:nvPr userDrawn="1"/>
        </p:nvSpPr>
        <p:spPr>
          <a:xfrm>
            <a:off x="8424428" y="4767994"/>
            <a:ext cx="396044" cy="324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bg1"/>
              </a:solidFill>
            </a:endParaRPr>
          </a:p>
        </p:txBody>
      </p:sp>
      <p:pic>
        <p:nvPicPr>
          <p:cNvPr id="8" name="Grafik 7">
            <a:extLst>
              <a:ext uri="{FF2B5EF4-FFF2-40B4-BE49-F238E27FC236}">
                <a16:creationId xmlns:a16="http://schemas.microsoft.com/office/drawing/2014/main" id="{0FF4E595-A237-423C-B7EA-D3C40A67EE5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731"/>
          <a:stretch/>
        </p:blipFill>
        <p:spPr>
          <a:xfrm>
            <a:off x="5352" y="856946"/>
            <a:ext cx="9144000" cy="4307092"/>
          </a:xfrm>
          <a:prstGeom prst="rect">
            <a:avLst/>
          </a:prstGeom>
        </p:spPr>
      </p:pic>
    </p:spTree>
    <p:extLst>
      <p:ext uri="{BB962C8B-B14F-4D97-AF65-F5344CB8AC3E}">
        <p14:creationId xmlns:p14="http://schemas.microsoft.com/office/powerpoint/2010/main" val="224134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Inhaltsplatzhalter 2"/>
          <p:cNvSpPr>
            <a:spLocks noGrp="1"/>
          </p:cNvSpPr>
          <p:nvPr>
            <p:ph idx="1"/>
          </p:nvPr>
        </p:nvSpPr>
        <p:spPr>
          <a:xfrm>
            <a:off x="324000" y="1080000"/>
            <a:ext cx="7560368" cy="3384550"/>
          </a:xfrm>
        </p:spPr>
        <p:txBody>
          <a:bodyPr/>
          <a:lstStyle>
            <a:lvl1pPr marL="179388" indent="-179388">
              <a:buFont typeface="Wingdings" panose="05000000000000000000" pitchFamily="2" charset="2"/>
              <a:buChar cha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9" name="Datumsplatzhalter 28"/>
          <p:cNvSpPr>
            <a:spLocks noGrp="1"/>
          </p:cNvSpPr>
          <p:nvPr>
            <p:ph type="dt" sz="half" idx="10"/>
          </p:nvPr>
        </p:nvSpPr>
        <p:spPr/>
        <p:txBody>
          <a:bodyPr/>
          <a:lstStyle/>
          <a:p>
            <a:fld id="{089BDC53-1118-4FFB-B553-D861277C3B7A}" type="datetime1">
              <a:rPr lang="de-DE" smtClean="0"/>
              <a:t>17.02.2023</a:t>
            </a:fld>
            <a:endParaRPr lang="de-DE" dirty="0"/>
          </a:p>
        </p:txBody>
      </p:sp>
      <p:sp>
        <p:nvSpPr>
          <p:cNvPr id="31" name="Foliennummernplatzhalter 30"/>
          <p:cNvSpPr>
            <a:spLocks noGrp="1"/>
          </p:cNvSpPr>
          <p:nvPr>
            <p:ph type="sldNum" sz="quarter" idx="12"/>
          </p:nvPr>
        </p:nvSpPr>
        <p:spPr/>
        <p:txBody>
          <a:bodyPr/>
          <a:lstStyle/>
          <a:p>
            <a:fld id="{015E640A-B58F-4224-94A0-0962CF59A5A4}" type="slidenum">
              <a:rPr lang="de-DE" smtClean="0"/>
              <a:pPr/>
              <a:t>‹#›</a:t>
            </a:fld>
            <a:endParaRPr lang="de-DE" dirty="0"/>
          </a:p>
        </p:txBody>
      </p:sp>
      <p:sp>
        <p:nvSpPr>
          <p:cNvPr id="5" name="Inhaltsplatzhalter 4">
            <a:extLst>
              <a:ext uri="{FF2B5EF4-FFF2-40B4-BE49-F238E27FC236}">
                <a16:creationId xmlns:a16="http://schemas.microsoft.com/office/drawing/2014/main" id="{CFAB39D5-3FBB-4B82-BB9B-3E387371ED9B}"/>
              </a:ext>
            </a:extLst>
          </p:cNvPr>
          <p:cNvSpPr>
            <a:spLocks noGrp="1"/>
          </p:cNvSpPr>
          <p:nvPr>
            <p:ph sz="quarter" idx="13"/>
          </p:nvPr>
        </p:nvSpPr>
        <p:spPr>
          <a:xfrm>
            <a:off x="324000" y="227055"/>
            <a:ext cx="3949607" cy="230187"/>
          </a:xfrm>
        </p:spPr>
        <p:txBody>
          <a:bodyPr>
            <a:normAutofit/>
          </a:bodyPr>
          <a:lstStyle>
            <a:lvl1pPr marL="0" indent="0">
              <a:buNone/>
              <a:defRPr sz="1200"/>
            </a:lvl1pPr>
          </a:lstStyle>
          <a:p>
            <a:pPr lvl="0"/>
            <a:r>
              <a:rPr lang="de-DE" dirty="0"/>
              <a:t>Mastertextformat bearbeiten</a:t>
            </a:r>
          </a:p>
        </p:txBody>
      </p:sp>
    </p:spTree>
    <p:extLst>
      <p:ext uri="{BB962C8B-B14F-4D97-AF65-F5344CB8AC3E}">
        <p14:creationId xmlns:p14="http://schemas.microsoft.com/office/powerpoint/2010/main" val="3148484025"/>
      </p:ext>
    </p:extLst>
  </p:cSld>
  <p:clrMapOvr>
    <a:masterClrMapping/>
  </p:clrMapOvr>
  <p:extLst>
    <p:ext uri="{DCECCB84-F9BA-43D5-87BE-67443E8EF086}">
      <p15:sldGuideLst xmlns:p15="http://schemas.microsoft.com/office/powerpoint/2012/main">
        <p15:guide id="1" orient="horz" pos="169">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lco_Service Provi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p>
        </p:txBody>
      </p:sp>
      <p:sp>
        <p:nvSpPr>
          <p:cNvPr id="7" name="Rechteck 6">
            <a:extLst>
              <a:ext uri="{FF2B5EF4-FFF2-40B4-BE49-F238E27FC236}">
                <a16:creationId xmlns:a16="http://schemas.microsoft.com/office/drawing/2014/main" id="{5D5DBBE7-2731-4792-9B20-FB94270714F4}"/>
              </a:ext>
            </a:extLst>
          </p:cNvPr>
          <p:cNvSpPr/>
          <p:nvPr userDrawn="1"/>
        </p:nvSpPr>
        <p:spPr>
          <a:xfrm>
            <a:off x="8424428" y="4767994"/>
            <a:ext cx="396044" cy="324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bg1"/>
              </a:solidFill>
            </a:endParaRPr>
          </a:p>
        </p:txBody>
      </p:sp>
      <p:pic>
        <p:nvPicPr>
          <p:cNvPr id="4" name="Grafik 3">
            <a:extLst>
              <a:ext uri="{FF2B5EF4-FFF2-40B4-BE49-F238E27FC236}">
                <a16:creationId xmlns:a16="http://schemas.microsoft.com/office/drawing/2014/main" id="{2B2066A6-8F16-44E1-88C0-83A88FEECC1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771" y="1122376"/>
            <a:ext cx="9144000" cy="4352544"/>
          </a:xfrm>
          <a:prstGeom prst="rect">
            <a:avLst/>
          </a:prstGeom>
        </p:spPr>
      </p:pic>
    </p:spTree>
    <p:extLst>
      <p:ext uri="{BB962C8B-B14F-4D97-AF65-F5344CB8AC3E}">
        <p14:creationId xmlns:p14="http://schemas.microsoft.com/office/powerpoint/2010/main" val="4228374343"/>
      </p:ext>
    </p:extLst>
  </p:cSld>
  <p:clrMapOvr>
    <a:masterClrMapping/>
  </p:clrMapOvr>
  <p:extLst>
    <p:ext uri="{DCECCB84-F9BA-43D5-87BE-67443E8EF086}">
      <p15:sldGuideLst xmlns:p15="http://schemas.microsoft.com/office/powerpoint/2012/main">
        <p15:guide id="1" orient="horz" pos="690" userDrawn="1">
          <p15:clr>
            <a:srgbClr val="FBAE40"/>
          </p15:clr>
        </p15:guide>
        <p15:guide id="2" pos="28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6D78E4B6-CE61-4C6A-BB63-1AF6AD447B1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647" y="1011811"/>
            <a:ext cx="9146174" cy="3772796"/>
          </a:xfrm>
          <a:prstGeom prst="rect">
            <a:avLst/>
          </a:prstGeom>
        </p:spPr>
      </p:pic>
      <p:sp>
        <p:nvSpPr>
          <p:cNvPr id="11" name="Rechteck 10">
            <a:extLst>
              <a:ext uri="{FF2B5EF4-FFF2-40B4-BE49-F238E27FC236}">
                <a16:creationId xmlns:a16="http://schemas.microsoft.com/office/drawing/2014/main" id="{2203BAF0-EB71-4940-BA60-38DA610BC8EA}"/>
              </a:ext>
            </a:extLst>
          </p:cNvPr>
          <p:cNvSpPr/>
          <p:nvPr userDrawn="1"/>
        </p:nvSpPr>
        <p:spPr>
          <a:xfrm>
            <a:off x="107504" y="339502"/>
            <a:ext cx="828092" cy="659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bg1"/>
              </a:solidFill>
            </a:endParaRPr>
          </a:p>
        </p:txBody>
      </p:sp>
      <p:sp>
        <p:nvSpPr>
          <p:cNvPr id="27" name="Titelplatzhalter 1">
            <a:extLst>
              <a:ext uri="{FF2B5EF4-FFF2-40B4-BE49-F238E27FC236}">
                <a16:creationId xmlns:a16="http://schemas.microsoft.com/office/drawing/2014/main" id="{CE3141CD-7F6F-4C16-8645-D4F44F0D8C09}"/>
              </a:ext>
            </a:extLst>
          </p:cNvPr>
          <p:cNvSpPr>
            <a:spLocks noGrp="1"/>
          </p:cNvSpPr>
          <p:nvPr>
            <p:ph type="title" hasCustomPrompt="1"/>
          </p:nvPr>
        </p:nvSpPr>
        <p:spPr>
          <a:xfrm>
            <a:off x="611882" y="3619932"/>
            <a:ext cx="7344494" cy="489676"/>
          </a:xfrm>
          <a:prstGeom prst="rect">
            <a:avLst/>
          </a:prstGeom>
        </p:spPr>
        <p:txBody>
          <a:bodyPr vert="horz" lIns="0" tIns="0" rIns="0" bIns="0" rtlCol="0" anchor="t" anchorCtr="0">
            <a:noAutofit/>
          </a:bodyPr>
          <a:lstStyle>
            <a:lvl1pPr>
              <a:defRPr sz="3000" b="0" cap="none" spc="0">
                <a:ln w="0"/>
                <a:solidFill>
                  <a:schemeClr val="bg1"/>
                </a:solidFill>
                <a:effectLst>
                  <a:outerShdw blurRad="38100" dist="25400" dir="5400000" algn="ctr" rotWithShape="0">
                    <a:srgbClr val="6E747A">
                      <a:alpha val="43000"/>
                    </a:srgbClr>
                  </a:outerShdw>
                </a:effectLst>
              </a:defRPr>
            </a:lvl1pPr>
          </a:lstStyle>
          <a:p>
            <a:r>
              <a:rPr lang="de-DE" dirty="0"/>
              <a:t>Titelmasterformat durch Klicken bearbeiten</a:t>
            </a:r>
          </a:p>
        </p:txBody>
      </p:sp>
      <p:sp>
        <p:nvSpPr>
          <p:cNvPr id="28" name="Textfeld 27">
            <a:extLst>
              <a:ext uri="{FF2B5EF4-FFF2-40B4-BE49-F238E27FC236}">
                <a16:creationId xmlns:a16="http://schemas.microsoft.com/office/drawing/2014/main" id="{3D6CC698-F06F-41D6-B278-5391898040F9}"/>
              </a:ext>
            </a:extLst>
          </p:cNvPr>
          <p:cNvSpPr txBox="1"/>
          <p:nvPr userDrawn="1"/>
        </p:nvSpPr>
        <p:spPr>
          <a:xfrm>
            <a:off x="215516" y="3579862"/>
            <a:ext cx="432048" cy="553998"/>
          </a:xfrm>
          <a:prstGeom prst="rect">
            <a:avLst/>
          </a:prstGeom>
        </p:spPr>
        <p:txBody>
          <a:bodyPr wrap="square" rtlCol="0">
            <a:spAutoFit/>
          </a:bodyPr>
          <a:lstStyle/>
          <a:p>
            <a:r>
              <a:rPr lang="de-DE" sz="3000" b="1" kern="1200" cap="none" spc="0" dirty="0">
                <a:ln w="0"/>
                <a:solidFill>
                  <a:schemeClr val="accent6"/>
                </a:solidFill>
                <a:effectLst>
                  <a:outerShdw blurRad="38100" dist="25400" dir="5400000" algn="ctr" rotWithShape="0">
                    <a:srgbClr val="6E747A">
                      <a:alpha val="43000"/>
                    </a:srgbClr>
                  </a:outerShdw>
                </a:effectLst>
                <a:latin typeface="+mj-lt"/>
                <a:ea typeface="+mj-ea"/>
                <a:cs typeface="+mj-cs"/>
              </a:rPr>
              <a:t>//</a:t>
            </a:r>
          </a:p>
        </p:txBody>
      </p:sp>
      <p:sp>
        <p:nvSpPr>
          <p:cNvPr id="36" name="Rechteck 35">
            <a:extLst>
              <a:ext uri="{FF2B5EF4-FFF2-40B4-BE49-F238E27FC236}">
                <a16:creationId xmlns:a16="http://schemas.microsoft.com/office/drawing/2014/main" id="{FCD5A600-3CF3-4ED6-8D80-F50E49E9C164}"/>
              </a:ext>
            </a:extLst>
          </p:cNvPr>
          <p:cNvSpPr/>
          <p:nvPr userDrawn="1"/>
        </p:nvSpPr>
        <p:spPr>
          <a:xfrm>
            <a:off x="8189386" y="111726"/>
            <a:ext cx="828092" cy="659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bg1"/>
              </a:solidFill>
            </a:endParaRPr>
          </a:p>
        </p:txBody>
      </p:sp>
      <p:pic>
        <p:nvPicPr>
          <p:cNvPr id="31" name="Grafik 30" descr="Ein Bild, das ClipArt enthält.&#10;&#10;Automatisch generierte Beschreibung">
            <a:extLst>
              <a:ext uri="{FF2B5EF4-FFF2-40B4-BE49-F238E27FC236}">
                <a16:creationId xmlns:a16="http://schemas.microsoft.com/office/drawing/2014/main" id="{D18B6DBF-0EE0-4B64-898E-410A657A21D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8364" y="349606"/>
            <a:ext cx="993536" cy="360938"/>
          </a:xfrm>
          <a:prstGeom prst="rect">
            <a:avLst/>
          </a:prstGeom>
        </p:spPr>
      </p:pic>
      <p:sp>
        <p:nvSpPr>
          <p:cNvPr id="13" name="Inhaltsplatzhalter 2">
            <a:extLst>
              <a:ext uri="{FF2B5EF4-FFF2-40B4-BE49-F238E27FC236}">
                <a16:creationId xmlns:a16="http://schemas.microsoft.com/office/drawing/2014/main" id="{9CCE7AFB-B19D-4FCA-B68A-98BE3FD78B41}"/>
              </a:ext>
            </a:extLst>
          </p:cNvPr>
          <p:cNvSpPr>
            <a:spLocks noGrp="1"/>
          </p:cNvSpPr>
          <p:nvPr>
            <p:ph idx="14" hasCustomPrompt="1"/>
          </p:nvPr>
        </p:nvSpPr>
        <p:spPr>
          <a:xfrm>
            <a:off x="616311" y="4191930"/>
            <a:ext cx="7340066" cy="326295"/>
          </a:xfrm>
        </p:spPr>
        <p:txBody>
          <a:bodyPr/>
          <a:lstStyle>
            <a:lvl1pPr marL="0" indent="0">
              <a:buNone/>
              <a:defRPr b="0" cap="none" baseline="0">
                <a:solidFill>
                  <a:schemeClr val="bg1"/>
                </a:solidFill>
              </a:defRPr>
            </a:lvl1pPr>
          </a:lstStyle>
          <a:p>
            <a:pPr lvl="0"/>
            <a:r>
              <a:rPr lang="de-DE" dirty="0"/>
              <a:t>Textmasterformat bearbeiten</a:t>
            </a:r>
          </a:p>
        </p:txBody>
      </p:sp>
      <p:sp>
        <p:nvSpPr>
          <p:cNvPr id="12" name="Rechteck 11">
            <a:extLst>
              <a:ext uri="{FF2B5EF4-FFF2-40B4-BE49-F238E27FC236}">
                <a16:creationId xmlns:a16="http://schemas.microsoft.com/office/drawing/2014/main" id="{FDA443A9-80B0-4EB4-AD9D-2D8B398FEBA6}"/>
              </a:ext>
            </a:extLst>
          </p:cNvPr>
          <p:cNvSpPr/>
          <p:nvPr userDrawn="1"/>
        </p:nvSpPr>
        <p:spPr>
          <a:xfrm>
            <a:off x="8532440" y="4840002"/>
            <a:ext cx="252028" cy="245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bg1"/>
              </a:solidFill>
            </a:endParaRPr>
          </a:p>
        </p:txBody>
      </p:sp>
    </p:spTree>
    <p:extLst>
      <p:ext uri="{BB962C8B-B14F-4D97-AF65-F5344CB8AC3E}">
        <p14:creationId xmlns:p14="http://schemas.microsoft.com/office/powerpoint/2010/main" val="96025702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Col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a:xfrm>
            <a:off x="323850" y="1080000"/>
            <a:ext cx="3960000" cy="3404553"/>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9" name="Datumsplatzhalter 28"/>
          <p:cNvSpPr>
            <a:spLocks noGrp="1"/>
          </p:cNvSpPr>
          <p:nvPr>
            <p:ph type="dt" sz="half" idx="10"/>
          </p:nvPr>
        </p:nvSpPr>
        <p:spPr/>
        <p:txBody>
          <a:bodyPr/>
          <a:lstStyle/>
          <a:p>
            <a:fld id="{089BDC53-1118-4FFB-B553-D861277C3B7A}" type="datetime1">
              <a:rPr lang="de-DE" smtClean="0"/>
              <a:t>17.02.2023</a:t>
            </a:fld>
            <a:endParaRPr lang="de-DE" dirty="0"/>
          </a:p>
        </p:txBody>
      </p:sp>
      <p:sp>
        <p:nvSpPr>
          <p:cNvPr id="31" name="Foliennummernplatzhalter 30"/>
          <p:cNvSpPr>
            <a:spLocks noGrp="1"/>
          </p:cNvSpPr>
          <p:nvPr>
            <p:ph type="sldNum" sz="quarter" idx="12"/>
          </p:nvPr>
        </p:nvSpPr>
        <p:spPr/>
        <p:txBody>
          <a:bodyPr/>
          <a:lstStyle/>
          <a:p>
            <a:fld id="{015E640A-B58F-4224-94A0-0962CF59A5A4}" type="slidenum">
              <a:rPr lang="de-DE" smtClean="0"/>
              <a:pPr/>
              <a:t>‹#›</a:t>
            </a:fld>
            <a:endParaRPr lang="de-DE" dirty="0"/>
          </a:p>
        </p:txBody>
      </p:sp>
      <p:sp>
        <p:nvSpPr>
          <p:cNvPr id="7" name="Inhaltsplatzhalter 2"/>
          <p:cNvSpPr>
            <a:spLocks noGrp="1"/>
          </p:cNvSpPr>
          <p:nvPr>
            <p:ph idx="13"/>
          </p:nvPr>
        </p:nvSpPr>
        <p:spPr>
          <a:xfrm>
            <a:off x="4644480" y="1080000"/>
            <a:ext cx="4247996" cy="3403203"/>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cxnSp>
        <p:nvCxnSpPr>
          <p:cNvPr id="22" name="Gerader Verbinder 21">
            <a:extLst>
              <a:ext uri="{FF2B5EF4-FFF2-40B4-BE49-F238E27FC236}">
                <a16:creationId xmlns:a16="http://schemas.microsoft.com/office/drawing/2014/main" id="{C0677B70-19E8-4BF6-81B1-BEB16892655A}"/>
              </a:ext>
            </a:extLst>
          </p:cNvPr>
          <p:cNvCxnSpPr>
            <a:cxnSpLocks/>
          </p:cNvCxnSpPr>
          <p:nvPr userDrawn="1"/>
        </p:nvCxnSpPr>
        <p:spPr>
          <a:xfrm>
            <a:off x="4463988" y="1080000"/>
            <a:ext cx="0" cy="3403203"/>
          </a:xfrm>
          <a:prstGeom prst="line">
            <a:avLst/>
          </a:prstGeom>
          <a:ln w="12700">
            <a:solidFill>
              <a:schemeClr val="accent6"/>
            </a:solidFill>
          </a:ln>
        </p:spPr>
        <p:style>
          <a:lnRef idx="1">
            <a:schemeClr val="accent6"/>
          </a:lnRef>
          <a:fillRef idx="0">
            <a:schemeClr val="accent6"/>
          </a:fillRef>
          <a:effectRef idx="0">
            <a:schemeClr val="accent6"/>
          </a:effectRef>
          <a:fontRef idx="minor">
            <a:schemeClr val="tx1"/>
          </a:fontRef>
        </p:style>
      </p:cxnSp>
      <p:sp>
        <p:nvSpPr>
          <p:cNvPr id="8" name="Inhaltsplatzhalter 4">
            <a:extLst>
              <a:ext uri="{FF2B5EF4-FFF2-40B4-BE49-F238E27FC236}">
                <a16:creationId xmlns:a16="http://schemas.microsoft.com/office/drawing/2014/main" id="{71D51048-CC98-425D-825F-222C6E17C8B5}"/>
              </a:ext>
            </a:extLst>
          </p:cNvPr>
          <p:cNvSpPr>
            <a:spLocks noGrp="1"/>
          </p:cNvSpPr>
          <p:nvPr>
            <p:ph sz="quarter" idx="14"/>
          </p:nvPr>
        </p:nvSpPr>
        <p:spPr>
          <a:xfrm>
            <a:off x="323850" y="227055"/>
            <a:ext cx="3913281" cy="230187"/>
          </a:xfrm>
        </p:spPr>
        <p:txBody>
          <a:bodyPr>
            <a:normAutofit/>
          </a:bodyPr>
          <a:lstStyle>
            <a:lvl1pPr marL="0" indent="0">
              <a:buNone/>
              <a:defRPr sz="1200"/>
            </a:lvl1pPr>
          </a:lstStyle>
          <a:p>
            <a:pPr lvl="0"/>
            <a:r>
              <a:rPr lang="de-DE" dirty="0"/>
              <a:t>Mastertextformat bearbeiten</a:t>
            </a:r>
          </a:p>
        </p:txBody>
      </p:sp>
    </p:spTree>
    <p:extLst>
      <p:ext uri="{BB962C8B-B14F-4D97-AF65-F5344CB8AC3E}">
        <p14:creationId xmlns:p14="http://schemas.microsoft.com/office/powerpoint/2010/main" val="3687305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Cols - lef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hasCustomPrompt="1"/>
          </p:nvPr>
        </p:nvSpPr>
        <p:spPr>
          <a:xfrm>
            <a:off x="323850" y="1080000"/>
            <a:ext cx="2447628" cy="3509366"/>
          </a:xfrm>
        </p:spPr>
        <p:txBody>
          <a:bodyPr>
            <a:normAutofit/>
          </a:bodyPr>
          <a:lstStyle>
            <a:lvl1pPr marL="0" indent="0" algn="r">
              <a:spcBef>
                <a:spcPts val="0"/>
              </a:spcBef>
              <a:buNone/>
              <a:defRPr b="1" cap="none" baseline="0"/>
            </a:lvl1pPr>
            <a:lvl2pPr marL="180975" indent="0" algn="r">
              <a:buNone/>
              <a:defRPr cap="all" baseline="0"/>
            </a:lvl2pPr>
            <a:lvl3pPr marL="361950" indent="0" algn="r">
              <a:buNone/>
              <a:defRPr cap="all" baseline="0"/>
            </a:lvl3pPr>
            <a:lvl4pPr marL="542925" indent="0" algn="r">
              <a:buNone/>
              <a:defRPr cap="all" baseline="0"/>
            </a:lvl4pPr>
            <a:lvl5pPr marL="712788" indent="0" algn="r">
              <a:buNone/>
              <a:defRPr cap="all" baseline="0"/>
            </a:lvl5pPr>
          </a:lstStyle>
          <a:p>
            <a:pPr lvl="0"/>
            <a:r>
              <a:rPr lang="de-DE" dirty="0"/>
              <a:t>Textmasterformat</a:t>
            </a:r>
          </a:p>
        </p:txBody>
      </p:sp>
      <p:sp>
        <p:nvSpPr>
          <p:cNvPr id="29" name="Datumsplatzhalter 28"/>
          <p:cNvSpPr>
            <a:spLocks noGrp="1"/>
          </p:cNvSpPr>
          <p:nvPr>
            <p:ph type="dt" sz="half" idx="10"/>
          </p:nvPr>
        </p:nvSpPr>
        <p:spPr/>
        <p:txBody>
          <a:bodyPr/>
          <a:lstStyle/>
          <a:p>
            <a:fld id="{089BDC53-1118-4FFB-B553-D861277C3B7A}" type="datetime1">
              <a:rPr lang="de-DE" smtClean="0"/>
              <a:t>17.02.2023</a:t>
            </a:fld>
            <a:endParaRPr lang="de-DE" dirty="0"/>
          </a:p>
        </p:txBody>
      </p:sp>
      <p:sp>
        <p:nvSpPr>
          <p:cNvPr id="31" name="Foliennummernplatzhalter 30"/>
          <p:cNvSpPr>
            <a:spLocks noGrp="1"/>
          </p:cNvSpPr>
          <p:nvPr>
            <p:ph type="sldNum" sz="quarter" idx="12"/>
          </p:nvPr>
        </p:nvSpPr>
        <p:spPr/>
        <p:txBody>
          <a:bodyPr/>
          <a:lstStyle/>
          <a:p>
            <a:fld id="{015E640A-B58F-4224-94A0-0962CF59A5A4}" type="slidenum">
              <a:rPr lang="de-DE" smtClean="0"/>
              <a:pPr/>
              <a:t>‹#›</a:t>
            </a:fld>
            <a:endParaRPr lang="de-DE" dirty="0"/>
          </a:p>
        </p:txBody>
      </p:sp>
      <p:sp>
        <p:nvSpPr>
          <p:cNvPr id="7" name="Inhaltsplatzhalter 2"/>
          <p:cNvSpPr>
            <a:spLocks noGrp="1"/>
          </p:cNvSpPr>
          <p:nvPr>
            <p:ph idx="13" hasCustomPrompt="1"/>
          </p:nvPr>
        </p:nvSpPr>
        <p:spPr>
          <a:xfrm>
            <a:off x="3131518" y="1080000"/>
            <a:ext cx="4752846" cy="3507974"/>
          </a:xfrm>
        </p:spPr>
        <p:txBody>
          <a:bodyPr>
            <a:normAutofit/>
          </a:bodyPr>
          <a:lstStyle>
            <a:lvl1pPr marL="0" indent="0">
              <a:spcBef>
                <a:spcPts val="0"/>
              </a:spcBef>
              <a:buNone/>
              <a:defRPr/>
            </a:lvl1pPr>
            <a:lvl2pPr marL="180975" indent="0">
              <a:spcBef>
                <a:spcPts val="0"/>
              </a:spcBef>
              <a:buNone/>
              <a:defRPr/>
            </a:lvl2pPr>
            <a:lvl3pPr marL="361950" indent="0">
              <a:spcBef>
                <a:spcPts val="0"/>
              </a:spcBef>
              <a:buNone/>
              <a:defRPr/>
            </a:lvl3pPr>
            <a:lvl4pPr marL="542925" indent="0">
              <a:spcBef>
                <a:spcPts val="0"/>
              </a:spcBef>
              <a:buNone/>
              <a:defRPr/>
            </a:lvl4pPr>
            <a:lvl5pPr marL="712788" indent="0">
              <a:spcBef>
                <a:spcPts val="0"/>
              </a:spcBef>
              <a:buNone/>
              <a:defRPr/>
            </a:lvl5pPr>
          </a:lstStyle>
          <a:p>
            <a:pPr lvl="0"/>
            <a:r>
              <a:rPr lang="de-DE" dirty="0"/>
              <a:t>Textmasterformat bearbeiten</a:t>
            </a:r>
          </a:p>
        </p:txBody>
      </p:sp>
      <p:sp>
        <p:nvSpPr>
          <p:cNvPr id="8" name="Inhaltsplatzhalter 4">
            <a:extLst>
              <a:ext uri="{FF2B5EF4-FFF2-40B4-BE49-F238E27FC236}">
                <a16:creationId xmlns:a16="http://schemas.microsoft.com/office/drawing/2014/main" id="{71D51048-CC98-425D-825F-222C6E17C8B5}"/>
              </a:ext>
            </a:extLst>
          </p:cNvPr>
          <p:cNvSpPr>
            <a:spLocks noGrp="1"/>
          </p:cNvSpPr>
          <p:nvPr>
            <p:ph sz="quarter" idx="14"/>
          </p:nvPr>
        </p:nvSpPr>
        <p:spPr>
          <a:xfrm>
            <a:off x="323850" y="227055"/>
            <a:ext cx="3913281" cy="230187"/>
          </a:xfrm>
        </p:spPr>
        <p:txBody>
          <a:bodyPr>
            <a:normAutofit/>
          </a:bodyPr>
          <a:lstStyle>
            <a:lvl1pPr marL="0" indent="0">
              <a:buNone/>
              <a:defRPr sz="1200"/>
            </a:lvl1pPr>
          </a:lstStyle>
          <a:p>
            <a:pPr lvl="0"/>
            <a:r>
              <a:rPr lang="de-DE" dirty="0"/>
              <a:t>Mastertextformat bearbeiten</a:t>
            </a:r>
          </a:p>
        </p:txBody>
      </p:sp>
      <p:cxnSp>
        <p:nvCxnSpPr>
          <p:cNvPr id="9" name="Gerader Verbinder 8">
            <a:extLst>
              <a:ext uri="{FF2B5EF4-FFF2-40B4-BE49-F238E27FC236}">
                <a16:creationId xmlns:a16="http://schemas.microsoft.com/office/drawing/2014/main" id="{CBCE1E9B-7F44-41FB-9A6D-E33B73504222}"/>
              </a:ext>
            </a:extLst>
          </p:cNvPr>
          <p:cNvCxnSpPr>
            <a:cxnSpLocks/>
          </p:cNvCxnSpPr>
          <p:nvPr userDrawn="1"/>
        </p:nvCxnSpPr>
        <p:spPr>
          <a:xfrm>
            <a:off x="2951498" y="1080000"/>
            <a:ext cx="0" cy="3507974"/>
          </a:xfrm>
          <a:prstGeom prst="line">
            <a:avLst/>
          </a:prstGeom>
          <a:ln w="12700">
            <a:solidFill>
              <a:schemeClr val="accent6"/>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57208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 2 Cols - left - icons">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318EF89D-5DD4-4846-8083-1C6AD822DAAD}"/>
              </a:ext>
            </a:extLst>
          </p:cNvPr>
          <p:cNvSpPr>
            <a:spLocks noGrp="1"/>
          </p:cNvSpPr>
          <p:nvPr>
            <p:ph type="pic" sz="quarter" idx="15"/>
          </p:nvPr>
        </p:nvSpPr>
        <p:spPr>
          <a:xfrm>
            <a:off x="323850" y="1079500"/>
            <a:ext cx="1800225" cy="3508375"/>
          </a:xfrm>
        </p:spPr>
        <p:txBody>
          <a:bodyPr/>
          <a:lstStyle/>
          <a:p>
            <a:endParaRPr lang="de-DE" dirty="0"/>
          </a:p>
        </p:txBody>
      </p:sp>
      <p:sp>
        <p:nvSpPr>
          <p:cNvPr id="2" name="Titel 1"/>
          <p:cNvSpPr>
            <a:spLocks noGrp="1"/>
          </p:cNvSpPr>
          <p:nvPr>
            <p:ph type="title"/>
          </p:nvPr>
        </p:nvSpPr>
        <p:spPr/>
        <p:txBody>
          <a:bodyPr/>
          <a:lstStyle/>
          <a:p>
            <a:r>
              <a:rPr lang="de-DE"/>
              <a:t>Titelmasterformat durch Klicken bearbeiten</a:t>
            </a:r>
          </a:p>
        </p:txBody>
      </p:sp>
      <p:sp>
        <p:nvSpPr>
          <p:cNvPr id="29" name="Datumsplatzhalter 28"/>
          <p:cNvSpPr>
            <a:spLocks noGrp="1"/>
          </p:cNvSpPr>
          <p:nvPr>
            <p:ph type="dt" sz="half" idx="10"/>
          </p:nvPr>
        </p:nvSpPr>
        <p:spPr/>
        <p:txBody>
          <a:bodyPr/>
          <a:lstStyle/>
          <a:p>
            <a:fld id="{089BDC53-1118-4FFB-B553-D861277C3B7A}" type="datetime1">
              <a:rPr lang="de-DE" smtClean="0"/>
              <a:t>17.02.2023</a:t>
            </a:fld>
            <a:endParaRPr lang="de-DE" dirty="0"/>
          </a:p>
        </p:txBody>
      </p:sp>
      <p:sp>
        <p:nvSpPr>
          <p:cNvPr id="31" name="Foliennummernplatzhalter 30"/>
          <p:cNvSpPr>
            <a:spLocks noGrp="1"/>
          </p:cNvSpPr>
          <p:nvPr>
            <p:ph type="sldNum" sz="quarter" idx="12"/>
          </p:nvPr>
        </p:nvSpPr>
        <p:spPr/>
        <p:txBody>
          <a:bodyPr/>
          <a:lstStyle/>
          <a:p>
            <a:fld id="{015E640A-B58F-4224-94A0-0962CF59A5A4}" type="slidenum">
              <a:rPr lang="de-DE" smtClean="0"/>
              <a:pPr/>
              <a:t>‹#›</a:t>
            </a:fld>
            <a:endParaRPr lang="de-DE" dirty="0"/>
          </a:p>
        </p:txBody>
      </p:sp>
      <p:sp>
        <p:nvSpPr>
          <p:cNvPr id="7" name="Inhaltsplatzhalter 2"/>
          <p:cNvSpPr>
            <a:spLocks noGrp="1"/>
          </p:cNvSpPr>
          <p:nvPr>
            <p:ph idx="13" hasCustomPrompt="1"/>
          </p:nvPr>
        </p:nvSpPr>
        <p:spPr>
          <a:xfrm>
            <a:off x="3131518" y="1080000"/>
            <a:ext cx="4752846" cy="3507974"/>
          </a:xfrm>
        </p:spPr>
        <p:txBody>
          <a:bodyPr>
            <a:normAutofit/>
          </a:bodyPr>
          <a:lstStyle>
            <a:lvl1pPr marL="0" indent="0">
              <a:spcBef>
                <a:spcPts val="0"/>
              </a:spcBef>
              <a:buNone/>
              <a:defRPr/>
            </a:lvl1pPr>
            <a:lvl2pPr marL="180975" indent="0">
              <a:spcBef>
                <a:spcPts val="0"/>
              </a:spcBef>
              <a:buNone/>
              <a:defRPr/>
            </a:lvl2pPr>
            <a:lvl3pPr marL="361950" indent="0">
              <a:spcBef>
                <a:spcPts val="0"/>
              </a:spcBef>
              <a:buNone/>
              <a:defRPr/>
            </a:lvl3pPr>
            <a:lvl4pPr marL="542925" indent="0">
              <a:spcBef>
                <a:spcPts val="0"/>
              </a:spcBef>
              <a:buNone/>
              <a:defRPr/>
            </a:lvl4pPr>
            <a:lvl5pPr marL="712788" indent="0">
              <a:spcBef>
                <a:spcPts val="0"/>
              </a:spcBef>
              <a:buNone/>
              <a:defRPr/>
            </a:lvl5pPr>
          </a:lstStyle>
          <a:p>
            <a:pPr lvl="0"/>
            <a:r>
              <a:rPr lang="de-DE" dirty="0"/>
              <a:t>Textmasterformat bearbeiten</a:t>
            </a:r>
          </a:p>
        </p:txBody>
      </p:sp>
      <p:sp>
        <p:nvSpPr>
          <p:cNvPr id="8" name="Inhaltsplatzhalter 4">
            <a:extLst>
              <a:ext uri="{FF2B5EF4-FFF2-40B4-BE49-F238E27FC236}">
                <a16:creationId xmlns:a16="http://schemas.microsoft.com/office/drawing/2014/main" id="{71D51048-CC98-425D-825F-222C6E17C8B5}"/>
              </a:ext>
            </a:extLst>
          </p:cNvPr>
          <p:cNvSpPr>
            <a:spLocks noGrp="1"/>
          </p:cNvSpPr>
          <p:nvPr>
            <p:ph sz="quarter" idx="14"/>
          </p:nvPr>
        </p:nvSpPr>
        <p:spPr>
          <a:xfrm>
            <a:off x="323850" y="227055"/>
            <a:ext cx="3913281" cy="230187"/>
          </a:xfrm>
        </p:spPr>
        <p:txBody>
          <a:bodyPr>
            <a:normAutofit/>
          </a:bodyPr>
          <a:lstStyle>
            <a:lvl1pPr marL="0" indent="0">
              <a:buNone/>
              <a:defRPr sz="1200"/>
            </a:lvl1pPr>
          </a:lstStyle>
          <a:p>
            <a:pPr lvl="0"/>
            <a:r>
              <a:rPr lang="de-DE" dirty="0"/>
              <a:t>Mastertextformat bearbeiten</a:t>
            </a:r>
          </a:p>
        </p:txBody>
      </p:sp>
      <p:cxnSp>
        <p:nvCxnSpPr>
          <p:cNvPr id="9" name="Gerader Verbinder 8">
            <a:extLst>
              <a:ext uri="{FF2B5EF4-FFF2-40B4-BE49-F238E27FC236}">
                <a16:creationId xmlns:a16="http://schemas.microsoft.com/office/drawing/2014/main" id="{CBCE1E9B-7F44-41FB-9A6D-E33B73504222}"/>
              </a:ext>
            </a:extLst>
          </p:cNvPr>
          <p:cNvCxnSpPr>
            <a:cxnSpLocks/>
          </p:cNvCxnSpPr>
          <p:nvPr userDrawn="1"/>
        </p:nvCxnSpPr>
        <p:spPr>
          <a:xfrm>
            <a:off x="2951498" y="1080000"/>
            <a:ext cx="0" cy="3507974"/>
          </a:xfrm>
          <a:prstGeom prst="line">
            <a:avLst/>
          </a:prstGeom>
          <a:ln w="12700">
            <a:solidFill>
              <a:schemeClr val="accent6"/>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00347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Title and Content - 2 Cols left and Pictur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hasCustomPrompt="1"/>
          </p:nvPr>
        </p:nvSpPr>
        <p:spPr>
          <a:xfrm>
            <a:off x="323850" y="1080001"/>
            <a:ext cx="2447628" cy="2174764"/>
          </a:xfrm>
        </p:spPr>
        <p:txBody>
          <a:bodyPr>
            <a:normAutofit/>
          </a:bodyPr>
          <a:lstStyle>
            <a:lvl1pPr marL="0" indent="0" algn="r">
              <a:spcBef>
                <a:spcPts val="0"/>
              </a:spcBef>
              <a:buNone/>
              <a:defRPr b="1" cap="none" baseline="0"/>
            </a:lvl1pPr>
            <a:lvl2pPr marL="180975" indent="0" algn="r">
              <a:buNone/>
              <a:defRPr cap="all" baseline="0"/>
            </a:lvl2pPr>
            <a:lvl3pPr marL="361950" indent="0" algn="r">
              <a:buNone/>
              <a:defRPr cap="all" baseline="0"/>
            </a:lvl3pPr>
            <a:lvl4pPr marL="542925" indent="0" algn="r">
              <a:buNone/>
              <a:defRPr cap="all" baseline="0"/>
            </a:lvl4pPr>
            <a:lvl5pPr marL="712788" indent="0" algn="r">
              <a:buNone/>
              <a:defRPr cap="all" baseline="0"/>
            </a:lvl5pPr>
          </a:lstStyle>
          <a:p>
            <a:pPr lvl="0"/>
            <a:r>
              <a:rPr lang="de-DE" dirty="0"/>
              <a:t>Textmasterformat</a:t>
            </a:r>
          </a:p>
        </p:txBody>
      </p:sp>
      <p:sp>
        <p:nvSpPr>
          <p:cNvPr id="29" name="Datumsplatzhalter 28"/>
          <p:cNvSpPr>
            <a:spLocks noGrp="1"/>
          </p:cNvSpPr>
          <p:nvPr>
            <p:ph type="dt" sz="half" idx="10"/>
          </p:nvPr>
        </p:nvSpPr>
        <p:spPr/>
        <p:txBody>
          <a:bodyPr/>
          <a:lstStyle/>
          <a:p>
            <a:fld id="{089BDC53-1118-4FFB-B553-D861277C3B7A}" type="datetime1">
              <a:rPr lang="de-DE" smtClean="0"/>
              <a:t>17.02.2023</a:t>
            </a:fld>
            <a:endParaRPr lang="de-DE" dirty="0"/>
          </a:p>
        </p:txBody>
      </p:sp>
      <p:sp>
        <p:nvSpPr>
          <p:cNvPr id="31" name="Foliennummernplatzhalter 30"/>
          <p:cNvSpPr>
            <a:spLocks noGrp="1"/>
          </p:cNvSpPr>
          <p:nvPr>
            <p:ph type="sldNum" sz="quarter" idx="12"/>
          </p:nvPr>
        </p:nvSpPr>
        <p:spPr/>
        <p:txBody>
          <a:bodyPr/>
          <a:lstStyle/>
          <a:p>
            <a:fld id="{015E640A-B58F-4224-94A0-0962CF59A5A4}" type="slidenum">
              <a:rPr lang="de-DE" smtClean="0"/>
              <a:pPr/>
              <a:t>‹#›</a:t>
            </a:fld>
            <a:endParaRPr lang="de-DE" dirty="0"/>
          </a:p>
        </p:txBody>
      </p:sp>
      <p:sp>
        <p:nvSpPr>
          <p:cNvPr id="7" name="Inhaltsplatzhalter 2"/>
          <p:cNvSpPr>
            <a:spLocks noGrp="1"/>
          </p:cNvSpPr>
          <p:nvPr>
            <p:ph idx="13" hasCustomPrompt="1"/>
          </p:nvPr>
        </p:nvSpPr>
        <p:spPr>
          <a:xfrm>
            <a:off x="3131518" y="1080000"/>
            <a:ext cx="4752846" cy="2173902"/>
          </a:xfrm>
        </p:spPr>
        <p:txBody>
          <a:bodyPr>
            <a:normAutofit/>
          </a:bodyPr>
          <a:lstStyle>
            <a:lvl1pPr marL="0" indent="0">
              <a:spcBef>
                <a:spcPts val="0"/>
              </a:spcBef>
              <a:buNone/>
              <a:defRPr/>
            </a:lvl1pPr>
            <a:lvl2pPr marL="180975" indent="0">
              <a:spcBef>
                <a:spcPts val="0"/>
              </a:spcBef>
              <a:buNone/>
              <a:defRPr/>
            </a:lvl2pPr>
            <a:lvl3pPr marL="361950" indent="0">
              <a:spcBef>
                <a:spcPts val="0"/>
              </a:spcBef>
              <a:buNone/>
              <a:defRPr/>
            </a:lvl3pPr>
            <a:lvl4pPr marL="542925" indent="0">
              <a:spcBef>
                <a:spcPts val="0"/>
              </a:spcBef>
              <a:buNone/>
              <a:defRPr/>
            </a:lvl4pPr>
            <a:lvl5pPr marL="712788" indent="0">
              <a:spcBef>
                <a:spcPts val="0"/>
              </a:spcBef>
              <a:buNone/>
              <a:defRPr/>
            </a:lvl5pPr>
          </a:lstStyle>
          <a:p>
            <a:pPr lvl="0"/>
            <a:r>
              <a:rPr lang="de-DE" dirty="0"/>
              <a:t>Textmasterformat bearbeiten</a:t>
            </a:r>
          </a:p>
        </p:txBody>
      </p:sp>
      <p:sp>
        <p:nvSpPr>
          <p:cNvPr id="8" name="Inhaltsplatzhalter 4">
            <a:extLst>
              <a:ext uri="{FF2B5EF4-FFF2-40B4-BE49-F238E27FC236}">
                <a16:creationId xmlns:a16="http://schemas.microsoft.com/office/drawing/2014/main" id="{71D51048-CC98-425D-825F-222C6E17C8B5}"/>
              </a:ext>
            </a:extLst>
          </p:cNvPr>
          <p:cNvSpPr>
            <a:spLocks noGrp="1"/>
          </p:cNvSpPr>
          <p:nvPr>
            <p:ph sz="quarter" idx="14"/>
          </p:nvPr>
        </p:nvSpPr>
        <p:spPr>
          <a:xfrm>
            <a:off x="323850" y="227055"/>
            <a:ext cx="3913281" cy="230187"/>
          </a:xfrm>
        </p:spPr>
        <p:txBody>
          <a:bodyPr>
            <a:normAutofit/>
          </a:bodyPr>
          <a:lstStyle>
            <a:lvl1pPr marL="0" indent="0">
              <a:buNone/>
              <a:defRPr sz="1200"/>
            </a:lvl1pPr>
          </a:lstStyle>
          <a:p>
            <a:pPr lvl="0"/>
            <a:r>
              <a:rPr lang="de-DE" dirty="0"/>
              <a:t>Mastertextformat bearbeiten</a:t>
            </a:r>
          </a:p>
        </p:txBody>
      </p:sp>
      <p:cxnSp>
        <p:nvCxnSpPr>
          <p:cNvPr id="9" name="Gerader Verbinder 8">
            <a:extLst>
              <a:ext uri="{FF2B5EF4-FFF2-40B4-BE49-F238E27FC236}">
                <a16:creationId xmlns:a16="http://schemas.microsoft.com/office/drawing/2014/main" id="{CBCE1E9B-7F44-41FB-9A6D-E33B73504222}"/>
              </a:ext>
            </a:extLst>
          </p:cNvPr>
          <p:cNvCxnSpPr>
            <a:cxnSpLocks/>
          </p:cNvCxnSpPr>
          <p:nvPr userDrawn="1"/>
        </p:nvCxnSpPr>
        <p:spPr>
          <a:xfrm>
            <a:off x="2951498" y="1080000"/>
            <a:ext cx="0" cy="2173902"/>
          </a:xfrm>
          <a:prstGeom prst="line">
            <a:avLst/>
          </a:prstGeom>
          <a:ln w="12700">
            <a:solidFill>
              <a:schemeClr val="accent6"/>
            </a:solidFill>
          </a:ln>
        </p:spPr>
        <p:style>
          <a:lnRef idx="1">
            <a:schemeClr val="accent6"/>
          </a:lnRef>
          <a:fillRef idx="0">
            <a:schemeClr val="accent6"/>
          </a:fillRef>
          <a:effectRef idx="0">
            <a:schemeClr val="accent6"/>
          </a:effectRef>
          <a:fontRef idx="minor">
            <a:schemeClr val="tx1"/>
          </a:fontRef>
        </p:style>
      </p:cxnSp>
      <p:sp>
        <p:nvSpPr>
          <p:cNvPr id="6" name="Bildplatzhalter 5">
            <a:extLst>
              <a:ext uri="{FF2B5EF4-FFF2-40B4-BE49-F238E27FC236}">
                <a16:creationId xmlns:a16="http://schemas.microsoft.com/office/drawing/2014/main" id="{4D46DF80-1B25-4B25-8B6D-836A5B325CFC}"/>
              </a:ext>
            </a:extLst>
          </p:cNvPr>
          <p:cNvSpPr>
            <a:spLocks noGrp="1"/>
          </p:cNvSpPr>
          <p:nvPr>
            <p:ph type="pic" sz="quarter" idx="15"/>
          </p:nvPr>
        </p:nvSpPr>
        <p:spPr>
          <a:xfrm>
            <a:off x="0" y="3435846"/>
            <a:ext cx="9144000" cy="1194356"/>
          </a:xfrm>
        </p:spPr>
        <p:txBody>
          <a:bodyPr/>
          <a:lstStyle/>
          <a:p>
            <a:endParaRPr lang="de-DE" dirty="0"/>
          </a:p>
        </p:txBody>
      </p:sp>
    </p:spTree>
    <p:extLst>
      <p:ext uri="{BB962C8B-B14F-4D97-AF65-F5344CB8AC3E}">
        <p14:creationId xmlns:p14="http://schemas.microsoft.com/office/powerpoint/2010/main" val="4294215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2 Cols - Case Studi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hasCustomPrompt="1"/>
          </p:nvPr>
        </p:nvSpPr>
        <p:spPr>
          <a:xfrm>
            <a:off x="323850" y="1836000"/>
            <a:ext cx="2444242" cy="710477"/>
          </a:xfrm>
        </p:spPr>
        <p:txBody>
          <a:bodyPr anchor="b" anchorCtr="0">
            <a:normAutofit/>
          </a:bodyPr>
          <a:lstStyle>
            <a:lvl1pPr marL="0" indent="0" algn="r">
              <a:spcBef>
                <a:spcPts val="0"/>
              </a:spcBef>
              <a:buNone/>
              <a:defRPr sz="1000" cap="none" baseline="0"/>
            </a:lvl1pPr>
            <a:lvl2pPr marL="180975" indent="0" algn="r">
              <a:buNone/>
              <a:defRPr cap="all" baseline="0"/>
            </a:lvl2pPr>
            <a:lvl3pPr marL="361950" indent="0" algn="r">
              <a:buNone/>
              <a:defRPr cap="all" baseline="0"/>
            </a:lvl3pPr>
            <a:lvl4pPr marL="542925" indent="0" algn="r">
              <a:buNone/>
              <a:defRPr cap="all" baseline="0"/>
            </a:lvl4pPr>
            <a:lvl5pPr marL="712788" indent="0" algn="r">
              <a:buNone/>
              <a:defRPr cap="all" baseline="0"/>
            </a:lvl5pPr>
          </a:lstStyle>
          <a:p>
            <a:pPr lvl="0"/>
            <a:r>
              <a:rPr lang="de-DE" dirty="0"/>
              <a:t>Textmasterformat</a:t>
            </a:r>
          </a:p>
        </p:txBody>
      </p:sp>
      <p:sp>
        <p:nvSpPr>
          <p:cNvPr id="29" name="Datumsplatzhalter 28"/>
          <p:cNvSpPr>
            <a:spLocks noGrp="1"/>
          </p:cNvSpPr>
          <p:nvPr>
            <p:ph type="dt" sz="half" idx="10"/>
          </p:nvPr>
        </p:nvSpPr>
        <p:spPr/>
        <p:txBody>
          <a:bodyPr/>
          <a:lstStyle/>
          <a:p>
            <a:fld id="{089BDC53-1118-4FFB-B553-D861277C3B7A}" type="datetime1">
              <a:rPr lang="de-DE" smtClean="0"/>
              <a:t>17.02.2023</a:t>
            </a:fld>
            <a:endParaRPr lang="de-DE" dirty="0"/>
          </a:p>
        </p:txBody>
      </p:sp>
      <p:sp>
        <p:nvSpPr>
          <p:cNvPr id="31" name="Foliennummernplatzhalter 30"/>
          <p:cNvSpPr>
            <a:spLocks noGrp="1"/>
          </p:cNvSpPr>
          <p:nvPr>
            <p:ph type="sldNum" sz="quarter" idx="12"/>
          </p:nvPr>
        </p:nvSpPr>
        <p:spPr/>
        <p:txBody>
          <a:bodyPr/>
          <a:lstStyle/>
          <a:p>
            <a:fld id="{015E640A-B58F-4224-94A0-0962CF59A5A4}" type="slidenum">
              <a:rPr lang="de-DE" smtClean="0"/>
              <a:pPr/>
              <a:t>‹#›</a:t>
            </a:fld>
            <a:endParaRPr lang="de-DE" dirty="0"/>
          </a:p>
        </p:txBody>
      </p:sp>
      <p:sp>
        <p:nvSpPr>
          <p:cNvPr id="7" name="Inhaltsplatzhalter 2"/>
          <p:cNvSpPr>
            <a:spLocks noGrp="1"/>
          </p:cNvSpPr>
          <p:nvPr>
            <p:ph idx="13" hasCustomPrompt="1"/>
          </p:nvPr>
        </p:nvSpPr>
        <p:spPr>
          <a:xfrm>
            <a:off x="3131991" y="1080000"/>
            <a:ext cx="4752229" cy="1460337"/>
          </a:xfrm>
        </p:spPr>
        <p:txBody>
          <a:bodyPr anchor="b" anchorCtr="0">
            <a:normAutofit/>
          </a:bodyPr>
          <a:lstStyle>
            <a:lvl1pPr marL="0" indent="0">
              <a:buNone/>
              <a:defRPr i="1"/>
            </a:lvl1pPr>
            <a:lvl2pPr marL="180975" indent="0">
              <a:buNone/>
              <a:defRPr i="1"/>
            </a:lvl2pPr>
            <a:lvl3pPr marL="361950" indent="0">
              <a:buNone/>
              <a:defRPr i="1"/>
            </a:lvl3pPr>
            <a:lvl4pPr marL="542925" indent="0">
              <a:buNone/>
              <a:defRPr i="1"/>
            </a:lvl4pPr>
            <a:lvl5pPr marL="712788" indent="0">
              <a:buNone/>
              <a:defRPr i="1"/>
            </a:lvl5pPr>
          </a:lstStyle>
          <a:p>
            <a:pPr lvl="0"/>
            <a:r>
              <a:rPr lang="de-DE" dirty="0"/>
              <a:t>Textmasterformat bearbeiten</a:t>
            </a:r>
          </a:p>
        </p:txBody>
      </p:sp>
      <p:cxnSp>
        <p:nvCxnSpPr>
          <p:cNvPr id="22" name="Gerader Verbinder 21">
            <a:extLst>
              <a:ext uri="{FF2B5EF4-FFF2-40B4-BE49-F238E27FC236}">
                <a16:creationId xmlns:a16="http://schemas.microsoft.com/office/drawing/2014/main" id="{C0677B70-19E8-4BF6-81B1-BEB16892655A}"/>
              </a:ext>
            </a:extLst>
          </p:cNvPr>
          <p:cNvCxnSpPr>
            <a:cxnSpLocks/>
          </p:cNvCxnSpPr>
          <p:nvPr userDrawn="1"/>
        </p:nvCxnSpPr>
        <p:spPr>
          <a:xfrm>
            <a:off x="2951498" y="1080000"/>
            <a:ext cx="0" cy="3266761"/>
          </a:xfrm>
          <a:prstGeom prst="line">
            <a:avLst/>
          </a:prstGeom>
          <a:ln w="12700">
            <a:solidFill>
              <a:schemeClr val="accent6"/>
            </a:solidFill>
          </a:ln>
        </p:spPr>
        <p:style>
          <a:lnRef idx="1">
            <a:schemeClr val="accent6"/>
          </a:lnRef>
          <a:fillRef idx="0">
            <a:schemeClr val="accent6"/>
          </a:fillRef>
          <a:effectRef idx="0">
            <a:schemeClr val="accent6"/>
          </a:effectRef>
          <a:fontRef idx="minor">
            <a:schemeClr val="tx1"/>
          </a:fontRef>
        </p:style>
      </p:cxnSp>
      <p:sp>
        <p:nvSpPr>
          <p:cNvPr id="8" name="Inhaltsplatzhalter 4">
            <a:extLst>
              <a:ext uri="{FF2B5EF4-FFF2-40B4-BE49-F238E27FC236}">
                <a16:creationId xmlns:a16="http://schemas.microsoft.com/office/drawing/2014/main" id="{71D51048-CC98-425D-825F-222C6E17C8B5}"/>
              </a:ext>
            </a:extLst>
          </p:cNvPr>
          <p:cNvSpPr>
            <a:spLocks noGrp="1"/>
          </p:cNvSpPr>
          <p:nvPr>
            <p:ph sz="quarter" idx="14"/>
          </p:nvPr>
        </p:nvSpPr>
        <p:spPr>
          <a:xfrm>
            <a:off x="323850" y="227055"/>
            <a:ext cx="3913281" cy="230187"/>
          </a:xfrm>
        </p:spPr>
        <p:txBody>
          <a:bodyPr>
            <a:normAutofit/>
          </a:bodyPr>
          <a:lstStyle>
            <a:lvl1pPr marL="0" indent="0">
              <a:buNone/>
              <a:defRPr sz="1200"/>
            </a:lvl1pPr>
          </a:lstStyle>
          <a:p>
            <a:pPr lvl="0"/>
            <a:r>
              <a:rPr lang="de-DE" dirty="0"/>
              <a:t>Mastertextformat bearbeiten</a:t>
            </a:r>
          </a:p>
        </p:txBody>
      </p:sp>
      <p:sp>
        <p:nvSpPr>
          <p:cNvPr id="9" name="Inhaltsplatzhalter 2">
            <a:extLst>
              <a:ext uri="{FF2B5EF4-FFF2-40B4-BE49-F238E27FC236}">
                <a16:creationId xmlns:a16="http://schemas.microsoft.com/office/drawing/2014/main" id="{BF802034-EE0F-41CE-A263-EBA99D6E8D87}"/>
              </a:ext>
            </a:extLst>
          </p:cNvPr>
          <p:cNvSpPr>
            <a:spLocks noGrp="1"/>
          </p:cNvSpPr>
          <p:nvPr>
            <p:ph idx="15" hasCustomPrompt="1"/>
          </p:nvPr>
        </p:nvSpPr>
        <p:spPr>
          <a:xfrm>
            <a:off x="323850" y="3636000"/>
            <a:ext cx="2444242" cy="710477"/>
          </a:xfrm>
        </p:spPr>
        <p:txBody>
          <a:bodyPr anchor="b" anchorCtr="0">
            <a:normAutofit/>
          </a:bodyPr>
          <a:lstStyle>
            <a:lvl1pPr marL="0" indent="0" algn="r">
              <a:spcBef>
                <a:spcPts val="0"/>
              </a:spcBef>
              <a:buNone/>
              <a:defRPr sz="1000" cap="none" baseline="0"/>
            </a:lvl1pPr>
            <a:lvl2pPr marL="180975" indent="0" algn="r">
              <a:buNone/>
              <a:defRPr cap="all" baseline="0"/>
            </a:lvl2pPr>
            <a:lvl3pPr marL="361950" indent="0" algn="r">
              <a:buNone/>
              <a:defRPr cap="all" baseline="0"/>
            </a:lvl3pPr>
            <a:lvl4pPr marL="542925" indent="0" algn="r">
              <a:buNone/>
              <a:defRPr cap="all" baseline="0"/>
            </a:lvl4pPr>
            <a:lvl5pPr marL="712788" indent="0" algn="r">
              <a:buNone/>
              <a:defRPr cap="all" baseline="0"/>
            </a:lvl5pPr>
          </a:lstStyle>
          <a:p>
            <a:pPr lvl="0"/>
            <a:r>
              <a:rPr lang="de-DE" dirty="0"/>
              <a:t>Textmasterformat</a:t>
            </a:r>
          </a:p>
        </p:txBody>
      </p:sp>
      <p:sp>
        <p:nvSpPr>
          <p:cNvPr id="10" name="Inhaltsplatzhalter 2">
            <a:extLst>
              <a:ext uri="{FF2B5EF4-FFF2-40B4-BE49-F238E27FC236}">
                <a16:creationId xmlns:a16="http://schemas.microsoft.com/office/drawing/2014/main" id="{D481CEDD-5225-4E58-A970-AE3B697E4E4C}"/>
              </a:ext>
            </a:extLst>
          </p:cNvPr>
          <p:cNvSpPr>
            <a:spLocks noGrp="1"/>
          </p:cNvSpPr>
          <p:nvPr>
            <p:ph idx="16" hasCustomPrompt="1"/>
          </p:nvPr>
        </p:nvSpPr>
        <p:spPr>
          <a:xfrm>
            <a:off x="3131991" y="2880000"/>
            <a:ext cx="4752229" cy="1460337"/>
          </a:xfrm>
        </p:spPr>
        <p:txBody>
          <a:bodyPr anchor="b" anchorCtr="0">
            <a:normAutofit/>
          </a:bodyPr>
          <a:lstStyle>
            <a:lvl1pPr marL="0" indent="0">
              <a:buNone/>
              <a:defRPr i="1"/>
            </a:lvl1pPr>
            <a:lvl2pPr marL="180975" indent="0">
              <a:buNone/>
              <a:defRPr i="1"/>
            </a:lvl2pPr>
            <a:lvl3pPr marL="361950" indent="0">
              <a:buNone/>
              <a:defRPr i="1"/>
            </a:lvl3pPr>
            <a:lvl4pPr marL="542925" indent="0">
              <a:buNone/>
              <a:defRPr i="1"/>
            </a:lvl4pPr>
            <a:lvl5pPr marL="712788" indent="0">
              <a:buNone/>
              <a:defRPr i="1"/>
            </a:lvl5pPr>
          </a:lstStyle>
          <a:p>
            <a:pPr lvl="0"/>
            <a:r>
              <a:rPr lang="de-DE" dirty="0"/>
              <a:t>Textmasterformat bearbeiten</a:t>
            </a:r>
          </a:p>
        </p:txBody>
      </p:sp>
      <p:sp>
        <p:nvSpPr>
          <p:cNvPr id="12" name="Inhaltsplatzhalter 2">
            <a:extLst>
              <a:ext uri="{FF2B5EF4-FFF2-40B4-BE49-F238E27FC236}">
                <a16:creationId xmlns:a16="http://schemas.microsoft.com/office/drawing/2014/main" id="{98AC0BFF-4052-4B2D-B589-F10C5327E1FE}"/>
              </a:ext>
            </a:extLst>
          </p:cNvPr>
          <p:cNvSpPr>
            <a:spLocks noGrp="1"/>
          </p:cNvSpPr>
          <p:nvPr>
            <p:ph idx="17" hasCustomPrompt="1"/>
          </p:nvPr>
        </p:nvSpPr>
        <p:spPr>
          <a:xfrm>
            <a:off x="323850" y="4765735"/>
            <a:ext cx="7560375" cy="326295"/>
          </a:xfrm>
        </p:spPr>
        <p:txBody>
          <a:bodyPr>
            <a:normAutofit/>
          </a:bodyPr>
          <a:lstStyle>
            <a:lvl1pPr marL="0" indent="0">
              <a:buNone/>
              <a:defRPr sz="1000" b="0" cap="none" baseline="0"/>
            </a:lvl1pPr>
          </a:lstStyle>
          <a:p>
            <a:pPr lvl="0"/>
            <a:r>
              <a:rPr lang="de-DE" dirty="0"/>
              <a:t>Textmasterformat bearbeiten</a:t>
            </a:r>
          </a:p>
        </p:txBody>
      </p:sp>
    </p:spTree>
    <p:extLst>
      <p:ext uri="{BB962C8B-B14F-4D97-AF65-F5344CB8AC3E}">
        <p14:creationId xmlns:p14="http://schemas.microsoft.com/office/powerpoint/2010/main" val="1430064232"/>
      </p:ext>
    </p:extLst>
  </p:cSld>
  <p:clrMapOvr>
    <a:masterClrMapping/>
  </p:clrMapOvr>
  <p:extLst>
    <p:ext uri="{DCECCB84-F9BA-43D5-87BE-67443E8EF086}">
      <p15:sldGuideLst xmlns:p15="http://schemas.microsoft.com/office/powerpoint/2012/main">
        <p15:guide id="1" orient="horz" pos="849" userDrawn="1">
          <p15:clr>
            <a:srgbClr val="FBAE40"/>
          </p15:clr>
        </p15:guide>
        <p15:guide id="2" pos="204" userDrawn="1">
          <p15:clr>
            <a:srgbClr val="FBAE40"/>
          </p15:clr>
        </p15:guide>
        <p15:guide id="3" pos="560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2 Cols with Picture left">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4FDED9C7-1878-4279-AF22-3B85EE73DC39}"/>
              </a:ext>
            </a:extLst>
          </p:cNvPr>
          <p:cNvSpPr>
            <a:spLocks noGrp="1"/>
          </p:cNvSpPr>
          <p:nvPr>
            <p:ph type="pic" sz="quarter" idx="15"/>
          </p:nvPr>
        </p:nvSpPr>
        <p:spPr>
          <a:xfrm>
            <a:off x="323850" y="1563638"/>
            <a:ext cx="3959225" cy="2556284"/>
          </a:xfrm>
        </p:spPr>
        <p:txBody>
          <a:bodyPr>
            <a:noAutofit/>
          </a:bodyPr>
          <a:lstStyle/>
          <a:p>
            <a:endParaRPr lang="de-DE" dirty="0"/>
          </a:p>
        </p:txBody>
      </p:sp>
      <p:sp>
        <p:nvSpPr>
          <p:cNvPr id="2" name="Titel 1"/>
          <p:cNvSpPr>
            <a:spLocks noGrp="1"/>
          </p:cNvSpPr>
          <p:nvPr>
            <p:ph type="title"/>
          </p:nvPr>
        </p:nvSpPr>
        <p:spPr/>
        <p:txBody>
          <a:bodyPr/>
          <a:lstStyle/>
          <a:p>
            <a:r>
              <a:rPr lang="de-DE"/>
              <a:t>Titelmasterformat durch Klicken bearbeiten</a:t>
            </a:r>
          </a:p>
        </p:txBody>
      </p:sp>
      <p:sp>
        <p:nvSpPr>
          <p:cNvPr id="29" name="Datumsplatzhalter 28"/>
          <p:cNvSpPr>
            <a:spLocks noGrp="1"/>
          </p:cNvSpPr>
          <p:nvPr>
            <p:ph type="dt" sz="half" idx="10"/>
          </p:nvPr>
        </p:nvSpPr>
        <p:spPr/>
        <p:txBody>
          <a:bodyPr/>
          <a:lstStyle/>
          <a:p>
            <a:fld id="{089BDC53-1118-4FFB-B553-D861277C3B7A}" type="datetime1">
              <a:rPr lang="de-DE" smtClean="0"/>
              <a:t>17.02.2023</a:t>
            </a:fld>
            <a:endParaRPr lang="de-DE" dirty="0"/>
          </a:p>
        </p:txBody>
      </p:sp>
      <p:sp>
        <p:nvSpPr>
          <p:cNvPr id="31" name="Foliennummernplatzhalter 30"/>
          <p:cNvSpPr>
            <a:spLocks noGrp="1"/>
          </p:cNvSpPr>
          <p:nvPr>
            <p:ph type="sldNum" sz="quarter" idx="12"/>
          </p:nvPr>
        </p:nvSpPr>
        <p:spPr/>
        <p:txBody>
          <a:bodyPr/>
          <a:lstStyle/>
          <a:p>
            <a:fld id="{015E640A-B58F-4224-94A0-0962CF59A5A4}" type="slidenum">
              <a:rPr lang="de-DE" smtClean="0"/>
              <a:pPr/>
              <a:t>‹#›</a:t>
            </a:fld>
            <a:endParaRPr lang="de-DE" dirty="0"/>
          </a:p>
        </p:txBody>
      </p:sp>
      <p:sp>
        <p:nvSpPr>
          <p:cNvPr id="7" name="Inhaltsplatzhalter 2"/>
          <p:cNvSpPr>
            <a:spLocks noGrp="1"/>
          </p:cNvSpPr>
          <p:nvPr>
            <p:ph idx="13"/>
          </p:nvPr>
        </p:nvSpPr>
        <p:spPr>
          <a:xfrm>
            <a:off x="4644447" y="1080000"/>
            <a:ext cx="4248031" cy="3403203"/>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Inhaltsplatzhalter 4">
            <a:extLst>
              <a:ext uri="{FF2B5EF4-FFF2-40B4-BE49-F238E27FC236}">
                <a16:creationId xmlns:a16="http://schemas.microsoft.com/office/drawing/2014/main" id="{71D51048-CC98-425D-825F-222C6E17C8B5}"/>
              </a:ext>
            </a:extLst>
          </p:cNvPr>
          <p:cNvSpPr>
            <a:spLocks noGrp="1"/>
          </p:cNvSpPr>
          <p:nvPr>
            <p:ph sz="quarter" idx="14"/>
          </p:nvPr>
        </p:nvSpPr>
        <p:spPr>
          <a:xfrm>
            <a:off x="323850" y="227055"/>
            <a:ext cx="3913281" cy="230187"/>
          </a:xfrm>
        </p:spPr>
        <p:txBody>
          <a:bodyPr>
            <a:normAutofit/>
          </a:bodyPr>
          <a:lstStyle>
            <a:lvl1pPr marL="0" indent="0">
              <a:buNone/>
              <a:defRPr sz="1200"/>
            </a:lvl1pPr>
          </a:lstStyle>
          <a:p>
            <a:pPr lvl="0"/>
            <a:r>
              <a:rPr lang="de-DE" dirty="0"/>
              <a:t>Mastertextformat bearbeiten</a:t>
            </a:r>
          </a:p>
        </p:txBody>
      </p:sp>
      <p:cxnSp>
        <p:nvCxnSpPr>
          <p:cNvPr id="11" name="Gerader Verbinder 10">
            <a:extLst>
              <a:ext uri="{FF2B5EF4-FFF2-40B4-BE49-F238E27FC236}">
                <a16:creationId xmlns:a16="http://schemas.microsoft.com/office/drawing/2014/main" id="{47F473F0-9905-48AA-A821-B825586C4EAA}"/>
              </a:ext>
            </a:extLst>
          </p:cNvPr>
          <p:cNvCxnSpPr>
            <a:cxnSpLocks/>
          </p:cNvCxnSpPr>
          <p:nvPr userDrawn="1"/>
        </p:nvCxnSpPr>
        <p:spPr>
          <a:xfrm>
            <a:off x="4463988" y="1080000"/>
            <a:ext cx="0" cy="3403203"/>
          </a:xfrm>
          <a:prstGeom prst="line">
            <a:avLst/>
          </a:prstGeom>
          <a:ln w="12700">
            <a:solidFill>
              <a:schemeClr val="accent6"/>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71943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 2 Cols - with 3 Pictures left">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4FDED9C7-1878-4279-AF22-3B85EE73DC39}"/>
              </a:ext>
            </a:extLst>
          </p:cNvPr>
          <p:cNvSpPr>
            <a:spLocks noGrp="1"/>
          </p:cNvSpPr>
          <p:nvPr>
            <p:ph type="pic" sz="quarter" idx="15"/>
          </p:nvPr>
        </p:nvSpPr>
        <p:spPr>
          <a:xfrm>
            <a:off x="323850" y="1080000"/>
            <a:ext cx="2160000" cy="1216800"/>
          </a:xfrm>
          <a:ln>
            <a:solidFill>
              <a:srgbClr val="D9D9D9"/>
            </a:solidFill>
          </a:ln>
        </p:spPr>
        <p:txBody>
          <a:bodyPr>
            <a:noAutofit/>
          </a:bodyPr>
          <a:lstStyle/>
          <a:p>
            <a:endParaRPr lang="de-DE" dirty="0"/>
          </a:p>
        </p:txBody>
      </p:sp>
      <p:sp>
        <p:nvSpPr>
          <p:cNvPr id="2" name="Titel 1"/>
          <p:cNvSpPr>
            <a:spLocks noGrp="1"/>
          </p:cNvSpPr>
          <p:nvPr>
            <p:ph type="title"/>
          </p:nvPr>
        </p:nvSpPr>
        <p:spPr/>
        <p:txBody>
          <a:bodyPr/>
          <a:lstStyle/>
          <a:p>
            <a:r>
              <a:rPr lang="de-DE"/>
              <a:t>Titelmasterformat durch Klicken bearbeiten</a:t>
            </a:r>
          </a:p>
        </p:txBody>
      </p:sp>
      <p:sp>
        <p:nvSpPr>
          <p:cNvPr id="29" name="Datumsplatzhalter 28"/>
          <p:cNvSpPr>
            <a:spLocks noGrp="1"/>
          </p:cNvSpPr>
          <p:nvPr>
            <p:ph type="dt" sz="half" idx="10"/>
          </p:nvPr>
        </p:nvSpPr>
        <p:spPr/>
        <p:txBody>
          <a:bodyPr/>
          <a:lstStyle/>
          <a:p>
            <a:fld id="{089BDC53-1118-4FFB-B553-D861277C3B7A}" type="datetime1">
              <a:rPr lang="de-DE" smtClean="0"/>
              <a:t>17.02.2023</a:t>
            </a:fld>
            <a:endParaRPr lang="de-DE" dirty="0"/>
          </a:p>
        </p:txBody>
      </p:sp>
      <p:sp>
        <p:nvSpPr>
          <p:cNvPr id="31" name="Foliennummernplatzhalter 30"/>
          <p:cNvSpPr>
            <a:spLocks noGrp="1"/>
          </p:cNvSpPr>
          <p:nvPr>
            <p:ph type="sldNum" sz="quarter" idx="12"/>
          </p:nvPr>
        </p:nvSpPr>
        <p:spPr/>
        <p:txBody>
          <a:bodyPr/>
          <a:lstStyle/>
          <a:p>
            <a:fld id="{015E640A-B58F-4224-94A0-0962CF59A5A4}" type="slidenum">
              <a:rPr lang="de-DE" smtClean="0"/>
              <a:pPr/>
              <a:t>‹#›</a:t>
            </a:fld>
            <a:endParaRPr lang="de-DE" dirty="0"/>
          </a:p>
        </p:txBody>
      </p:sp>
      <p:sp>
        <p:nvSpPr>
          <p:cNvPr id="7" name="Inhaltsplatzhalter 2"/>
          <p:cNvSpPr>
            <a:spLocks noGrp="1"/>
          </p:cNvSpPr>
          <p:nvPr>
            <p:ph idx="13"/>
          </p:nvPr>
        </p:nvSpPr>
        <p:spPr>
          <a:xfrm>
            <a:off x="2844199" y="1080000"/>
            <a:ext cx="6048281" cy="3836445"/>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Inhaltsplatzhalter 4">
            <a:extLst>
              <a:ext uri="{FF2B5EF4-FFF2-40B4-BE49-F238E27FC236}">
                <a16:creationId xmlns:a16="http://schemas.microsoft.com/office/drawing/2014/main" id="{71D51048-CC98-425D-825F-222C6E17C8B5}"/>
              </a:ext>
            </a:extLst>
          </p:cNvPr>
          <p:cNvSpPr>
            <a:spLocks noGrp="1"/>
          </p:cNvSpPr>
          <p:nvPr>
            <p:ph sz="quarter" idx="14"/>
          </p:nvPr>
        </p:nvSpPr>
        <p:spPr>
          <a:xfrm>
            <a:off x="323850" y="227055"/>
            <a:ext cx="3913281" cy="230187"/>
          </a:xfrm>
        </p:spPr>
        <p:txBody>
          <a:bodyPr>
            <a:normAutofit/>
          </a:bodyPr>
          <a:lstStyle>
            <a:lvl1pPr marL="0" indent="0">
              <a:buNone/>
              <a:defRPr sz="1200"/>
            </a:lvl1pPr>
          </a:lstStyle>
          <a:p>
            <a:pPr lvl="0"/>
            <a:r>
              <a:rPr lang="de-DE" dirty="0"/>
              <a:t>Mastertextformat bearbeiten</a:t>
            </a:r>
          </a:p>
        </p:txBody>
      </p:sp>
      <p:cxnSp>
        <p:nvCxnSpPr>
          <p:cNvPr id="11" name="Gerader Verbinder 10">
            <a:extLst>
              <a:ext uri="{FF2B5EF4-FFF2-40B4-BE49-F238E27FC236}">
                <a16:creationId xmlns:a16="http://schemas.microsoft.com/office/drawing/2014/main" id="{47F473F0-9905-48AA-A821-B825586C4EAA}"/>
              </a:ext>
            </a:extLst>
          </p:cNvPr>
          <p:cNvCxnSpPr>
            <a:cxnSpLocks/>
          </p:cNvCxnSpPr>
          <p:nvPr userDrawn="1"/>
        </p:nvCxnSpPr>
        <p:spPr>
          <a:xfrm>
            <a:off x="2663788" y="1080000"/>
            <a:ext cx="0" cy="3842332"/>
          </a:xfrm>
          <a:prstGeom prst="line">
            <a:avLst/>
          </a:prstGeom>
          <a:ln w="12700">
            <a:solidFill>
              <a:schemeClr val="accent6"/>
            </a:solidFill>
          </a:ln>
        </p:spPr>
        <p:style>
          <a:lnRef idx="1">
            <a:schemeClr val="accent6"/>
          </a:lnRef>
          <a:fillRef idx="0">
            <a:schemeClr val="accent6"/>
          </a:fillRef>
          <a:effectRef idx="0">
            <a:schemeClr val="accent6"/>
          </a:effectRef>
          <a:fontRef idx="minor">
            <a:schemeClr val="tx1"/>
          </a:fontRef>
        </p:style>
      </p:cxnSp>
      <p:sp>
        <p:nvSpPr>
          <p:cNvPr id="10" name="Bildplatzhalter 4">
            <a:extLst>
              <a:ext uri="{FF2B5EF4-FFF2-40B4-BE49-F238E27FC236}">
                <a16:creationId xmlns:a16="http://schemas.microsoft.com/office/drawing/2014/main" id="{29161154-E69B-4947-93D6-85C921D77943}"/>
              </a:ext>
            </a:extLst>
          </p:cNvPr>
          <p:cNvSpPr>
            <a:spLocks noGrp="1"/>
          </p:cNvSpPr>
          <p:nvPr>
            <p:ph type="pic" sz="quarter" idx="16"/>
          </p:nvPr>
        </p:nvSpPr>
        <p:spPr>
          <a:xfrm>
            <a:off x="323850" y="2392766"/>
            <a:ext cx="2160000" cy="1216800"/>
          </a:xfrm>
          <a:ln>
            <a:solidFill>
              <a:srgbClr val="D9D9D9"/>
            </a:solidFill>
          </a:ln>
        </p:spPr>
        <p:txBody>
          <a:bodyPr>
            <a:noAutofit/>
          </a:bodyPr>
          <a:lstStyle/>
          <a:p>
            <a:endParaRPr lang="de-DE" dirty="0"/>
          </a:p>
        </p:txBody>
      </p:sp>
      <p:sp>
        <p:nvSpPr>
          <p:cNvPr id="12" name="Bildplatzhalter 4">
            <a:extLst>
              <a:ext uri="{FF2B5EF4-FFF2-40B4-BE49-F238E27FC236}">
                <a16:creationId xmlns:a16="http://schemas.microsoft.com/office/drawing/2014/main" id="{BF36ADCD-ABB7-45FC-A778-95CEACA9E8B6}"/>
              </a:ext>
            </a:extLst>
          </p:cNvPr>
          <p:cNvSpPr>
            <a:spLocks noGrp="1"/>
          </p:cNvSpPr>
          <p:nvPr>
            <p:ph type="pic" sz="quarter" idx="17"/>
          </p:nvPr>
        </p:nvSpPr>
        <p:spPr>
          <a:xfrm>
            <a:off x="323850" y="3705532"/>
            <a:ext cx="2160000" cy="1216800"/>
          </a:xfrm>
          <a:ln>
            <a:solidFill>
              <a:srgbClr val="D9D9D9"/>
            </a:solidFill>
          </a:ln>
        </p:spPr>
        <p:txBody>
          <a:bodyPr>
            <a:noAutofit/>
          </a:bodyPr>
          <a:lstStyle/>
          <a:p>
            <a:endParaRPr lang="de-DE" dirty="0"/>
          </a:p>
        </p:txBody>
      </p:sp>
    </p:spTree>
    <p:extLst>
      <p:ext uri="{BB962C8B-B14F-4D97-AF65-F5344CB8AC3E}">
        <p14:creationId xmlns:p14="http://schemas.microsoft.com/office/powerpoint/2010/main" val="2575488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7" name="Picture 3" descr="T:\FNT\13-2046-FNT CD Entwicklung\13-2064-FNT PPT\Form_weiss.png"/>
          <p:cNvPicPr>
            <a:picLocks noChangeAspect="1" noChangeArrowheads="1"/>
          </p:cNvPicPr>
          <p:nvPr/>
        </p:nvPicPr>
        <p:blipFill rotWithShape="1">
          <a:blip r:embed="rId23" cstate="screen">
            <a:extLst>
              <a:ext uri="{28A0092B-C50C-407E-A947-70E740481C1C}">
                <a14:useLocalDpi xmlns:a14="http://schemas.microsoft.com/office/drawing/2010/main"/>
              </a:ext>
            </a:extLst>
          </a:blip>
          <a:srcRect/>
          <a:stretch/>
        </p:blipFill>
        <p:spPr bwMode="auto">
          <a:xfrm>
            <a:off x="0" y="4824536"/>
            <a:ext cx="9144000" cy="339502"/>
          </a:xfrm>
          <a:prstGeom prst="rect">
            <a:avLst/>
          </a:prstGeom>
          <a:noFill/>
          <a:extLst>
            <a:ext uri="{909E8E84-426E-40DD-AFC4-6F175D3DCCD1}">
              <a14:hiddenFill xmlns:a14="http://schemas.microsoft.com/office/drawing/2010/main">
                <a:solidFill>
                  <a:srgbClr val="FFFFFF"/>
                </a:solidFill>
              </a14:hiddenFill>
            </a:ext>
          </a:extLst>
        </p:spPr>
      </p:pic>
      <p:sp>
        <p:nvSpPr>
          <p:cNvPr id="2" name="Titelplatzhalter 1"/>
          <p:cNvSpPr>
            <a:spLocks noGrp="1"/>
          </p:cNvSpPr>
          <p:nvPr>
            <p:ph type="title"/>
          </p:nvPr>
        </p:nvSpPr>
        <p:spPr>
          <a:xfrm>
            <a:off x="539874" y="513298"/>
            <a:ext cx="7344494" cy="489676"/>
          </a:xfrm>
          <a:prstGeom prst="rect">
            <a:avLst/>
          </a:prstGeom>
        </p:spPr>
        <p:txBody>
          <a:bodyPr vert="horz" lIns="0" tIns="0" rIns="0" bIns="0" rtlCol="0" anchor="t" anchorCtr="0">
            <a:noAutofit/>
          </a:bodyPr>
          <a:lstStyle/>
          <a:p>
            <a:r>
              <a:rPr lang="de-DE" dirty="0"/>
              <a:t>Titelmasterformat durch Klicken bearbeiten</a:t>
            </a:r>
          </a:p>
        </p:txBody>
      </p:sp>
      <p:sp>
        <p:nvSpPr>
          <p:cNvPr id="3" name="Textplatzhalter 2"/>
          <p:cNvSpPr>
            <a:spLocks noGrp="1"/>
          </p:cNvSpPr>
          <p:nvPr>
            <p:ph type="body" idx="1"/>
          </p:nvPr>
        </p:nvSpPr>
        <p:spPr>
          <a:xfrm>
            <a:off x="323850" y="1080000"/>
            <a:ext cx="8496300" cy="3384550"/>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7956376" y="4810803"/>
            <a:ext cx="720080" cy="273844"/>
          </a:xfrm>
          <a:prstGeom prst="rect">
            <a:avLst/>
          </a:prstGeom>
        </p:spPr>
        <p:txBody>
          <a:bodyPr vert="horz" lIns="91440" tIns="45720" rIns="91440" bIns="45720" rtlCol="0" anchor="ctr"/>
          <a:lstStyle>
            <a:lvl1pPr algn="r">
              <a:defRPr sz="600">
                <a:solidFill>
                  <a:schemeClr val="tx1"/>
                </a:solidFill>
              </a:defRPr>
            </a:lvl1pPr>
          </a:lstStyle>
          <a:p>
            <a:fld id="{1B560BAE-9577-48C3-8FED-4274334C4D2C}" type="datetime1">
              <a:rPr lang="de-DE" smtClean="0"/>
              <a:pPr/>
              <a:t>17.02.2023</a:t>
            </a:fld>
            <a:endParaRPr lang="de-DE" dirty="0"/>
          </a:p>
        </p:txBody>
      </p:sp>
      <p:sp>
        <p:nvSpPr>
          <p:cNvPr id="6" name="Foliennummernplatzhalter 5"/>
          <p:cNvSpPr>
            <a:spLocks noGrp="1"/>
          </p:cNvSpPr>
          <p:nvPr>
            <p:ph type="sldNum" sz="quarter" idx="4"/>
          </p:nvPr>
        </p:nvSpPr>
        <p:spPr>
          <a:xfrm>
            <a:off x="8631088" y="4810803"/>
            <a:ext cx="477416" cy="273844"/>
          </a:xfrm>
          <a:prstGeom prst="rect">
            <a:avLst/>
          </a:prstGeom>
        </p:spPr>
        <p:txBody>
          <a:bodyPr vert="horz" lIns="91440" tIns="45720" rIns="91440" bIns="45720" rtlCol="0" anchor="ctr"/>
          <a:lstStyle>
            <a:lvl1pPr algn="l">
              <a:defRPr sz="600">
                <a:solidFill>
                  <a:schemeClr val="tx1"/>
                </a:solidFill>
              </a:defRPr>
            </a:lvl1pPr>
          </a:lstStyle>
          <a:p>
            <a:fld id="{015E640A-B58F-4224-94A0-0962CF59A5A4}" type="slidenum">
              <a:rPr lang="de-DE" smtClean="0"/>
              <a:pPr/>
              <a:t>‹#›</a:t>
            </a:fld>
            <a:endParaRPr lang="de-DE" dirty="0"/>
          </a:p>
        </p:txBody>
      </p:sp>
      <p:cxnSp>
        <p:nvCxnSpPr>
          <p:cNvPr id="15" name="Gerade Verbindung 14"/>
          <p:cNvCxnSpPr/>
          <p:nvPr/>
        </p:nvCxnSpPr>
        <p:spPr>
          <a:xfrm>
            <a:off x="8652891" y="4890294"/>
            <a:ext cx="0" cy="1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C9B6A8C7-FAE6-4B5A-9855-1FFA5F18F9E4}"/>
              </a:ext>
            </a:extLst>
          </p:cNvPr>
          <p:cNvSpPr txBox="1"/>
          <p:nvPr userDrawn="1"/>
        </p:nvSpPr>
        <p:spPr>
          <a:xfrm>
            <a:off x="215516" y="473228"/>
            <a:ext cx="323850" cy="400110"/>
          </a:xfrm>
          <a:prstGeom prst="rect">
            <a:avLst/>
          </a:prstGeom>
          <a:noFill/>
        </p:spPr>
        <p:txBody>
          <a:bodyPr wrap="square" rtlCol="0">
            <a:spAutoFit/>
          </a:bodyPr>
          <a:lstStyle/>
          <a:p>
            <a:r>
              <a:rPr lang="de-DE" sz="2000" b="1" dirty="0">
                <a:solidFill>
                  <a:srgbClr val="BFDF26"/>
                </a:solidFill>
              </a:rPr>
              <a:t>//</a:t>
            </a:r>
          </a:p>
        </p:txBody>
      </p:sp>
      <p:pic>
        <p:nvPicPr>
          <p:cNvPr id="7" name="Grafik 6" descr="Ein Bild, das ClipArt enthält.&#10;&#10;Automatisch generierte Beschreibung">
            <a:extLst>
              <a:ext uri="{FF2B5EF4-FFF2-40B4-BE49-F238E27FC236}">
                <a16:creationId xmlns:a16="http://schemas.microsoft.com/office/drawing/2014/main" id="{CF525719-F6B7-4156-B85D-987D0D91B77A}"/>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8204669" y="266596"/>
            <a:ext cx="723815" cy="262952"/>
          </a:xfrm>
          <a:prstGeom prst="rect">
            <a:avLst/>
          </a:prstGeom>
        </p:spPr>
      </p:pic>
      <p:sp>
        <p:nvSpPr>
          <p:cNvPr id="5" name="MSIPCMContentMarking" descr="{&quot;HashCode&quot;:-1327471360,&quot;Placement&quot;:&quot;Footer&quot;,&quot;Top&quot;:384.343,&quot;Left&quot;:0.0,&quot;SlideWidth&quot;:720,&quot;SlideHeight&quot;:405}">
            <a:extLst>
              <a:ext uri="{FF2B5EF4-FFF2-40B4-BE49-F238E27FC236}">
                <a16:creationId xmlns:a16="http://schemas.microsoft.com/office/drawing/2014/main" id="{641A364C-10D0-852D-4B8D-D568E8487C6B}"/>
              </a:ext>
            </a:extLst>
          </p:cNvPr>
          <p:cNvSpPr txBox="1"/>
          <p:nvPr userDrawn="1"/>
        </p:nvSpPr>
        <p:spPr>
          <a:xfrm>
            <a:off x="0" y="4881156"/>
            <a:ext cx="1179911" cy="262344"/>
          </a:xfrm>
          <a:prstGeom prst="rect">
            <a:avLst/>
          </a:prstGeom>
          <a:noFill/>
        </p:spPr>
        <p:txBody>
          <a:bodyPr vert="horz" wrap="square" lIns="0" tIns="0" rIns="0" bIns="0" rtlCol="0" anchor="ctr" anchorCtr="1">
            <a:spAutoFit/>
          </a:bodyPr>
          <a:lstStyle/>
          <a:p>
            <a:pPr algn="l">
              <a:spcBef>
                <a:spcPts val="0"/>
              </a:spcBef>
              <a:spcAft>
                <a:spcPts val="0"/>
              </a:spcAft>
            </a:pPr>
            <a:r>
              <a:rPr lang="en-IN" sz="1000">
                <a:solidFill>
                  <a:srgbClr val="000000"/>
                </a:solidFill>
                <a:latin typeface="Calibri" panose="020F0502020204030204" pitchFamily="34" charset="0"/>
              </a:rPr>
              <a:t>Internal to Wipro</a:t>
            </a:r>
          </a:p>
        </p:txBody>
      </p:sp>
    </p:spTree>
    <p:extLst>
      <p:ext uri="{BB962C8B-B14F-4D97-AF65-F5344CB8AC3E}">
        <p14:creationId xmlns:p14="http://schemas.microsoft.com/office/powerpoint/2010/main" val="3305342568"/>
      </p:ext>
    </p:extLst>
  </p:cSld>
  <p:clrMap bg1="lt1" tx1="dk1" bg2="lt2" tx2="dk2" accent1="accent1" accent2="accent2" accent3="accent3" accent4="accent4" accent5="accent5" accent6="accent6" hlink="hlink" folHlink="folHlink"/>
  <p:sldLayoutIdLst>
    <p:sldLayoutId id="2147483670" r:id="rId1"/>
    <p:sldLayoutId id="2147483722" r:id="rId2"/>
    <p:sldLayoutId id="2147483674" r:id="rId3"/>
    <p:sldLayoutId id="2147483727" r:id="rId4"/>
    <p:sldLayoutId id="2147483737" r:id="rId5"/>
    <p:sldLayoutId id="2147483736" r:id="rId6"/>
    <p:sldLayoutId id="2147483728" r:id="rId7"/>
    <p:sldLayoutId id="2147483720" r:id="rId8"/>
    <p:sldLayoutId id="2147483724" r:id="rId9"/>
    <p:sldLayoutId id="2147483719" r:id="rId10"/>
    <p:sldLayoutId id="2147483723" r:id="rId11"/>
    <p:sldLayoutId id="2147483729" r:id="rId12"/>
    <p:sldLayoutId id="2147483721" r:id="rId13"/>
    <p:sldLayoutId id="2147483676" r:id="rId14"/>
    <p:sldLayoutId id="2147483717" r:id="rId15"/>
    <p:sldLayoutId id="2147483725" r:id="rId16"/>
    <p:sldLayoutId id="2147483726" r:id="rId17"/>
    <p:sldLayoutId id="2147483740" r:id="rId18"/>
    <p:sldLayoutId id="2147483739" r:id="rId19"/>
    <p:sldLayoutId id="2147483738" r:id="rId20"/>
    <p:sldLayoutId id="2147483730" r:id="rId21"/>
  </p:sldLayoutIdLst>
  <p:hf hdr="0"/>
  <p:txStyles>
    <p:titleStyle>
      <a:lvl1pPr algn="l" defTabSz="914400" rtl="0" eaLnBrk="1" latinLnBrk="0" hangingPunct="1">
        <a:spcBef>
          <a:spcPct val="0"/>
        </a:spcBef>
        <a:buNone/>
        <a:defRPr sz="2000" kern="1200">
          <a:solidFill>
            <a:schemeClr val="tx1"/>
          </a:solidFill>
          <a:latin typeface="+mj-lt"/>
          <a:ea typeface="+mj-ea"/>
          <a:cs typeface="+mj-cs"/>
        </a:defRPr>
      </a:lvl1pPr>
    </p:titleStyle>
    <p:bodyStyle>
      <a:lvl1pPr marL="180975" indent="-180975" algn="l" defTabSz="914400" rtl="0" eaLnBrk="1" latinLnBrk="0" hangingPunct="1">
        <a:spcBef>
          <a:spcPts val="900"/>
        </a:spcBef>
        <a:buClr>
          <a:srgbClr val="898989"/>
        </a:buClr>
        <a:buFont typeface="Wingdings" pitchFamily="2" charset="2"/>
        <a:buChar char="§"/>
        <a:defRPr sz="1400" kern="1200">
          <a:solidFill>
            <a:schemeClr val="tx1"/>
          </a:solidFill>
          <a:latin typeface="+mn-lt"/>
          <a:ea typeface="+mn-ea"/>
          <a:cs typeface="+mn-cs"/>
        </a:defRPr>
      </a:lvl1pPr>
      <a:lvl2pPr marL="361950" indent="-180975" algn="l" defTabSz="914400" rtl="0" eaLnBrk="1" latinLnBrk="0" hangingPunct="1">
        <a:spcBef>
          <a:spcPct val="20000"/>
        </a:spcBef>
        <a:buFont typeface="Symbol" panose="05050102010706020507" pitchFamily="18" charset="2"/>
        <a:buChar char="-"/>
        <a:defRPr sz="1400" kern="1200">
          <a:solidFill>
            <a:schemeClr val="tx1"/>
          </a:solidFill>
          <a:latin typeface="+mn-lt"/>
          <a:ea typeface="+mn-ea"/>
          <a:cs typeface="+mn-cs"/>
        </a:defRPr>
      </a:lvl2pPr>
      <a:lvl3pPr marL="542925" indent="-180975" algn="l" defTabSz="914400" rtl="0" eaLnBrk="1" latinLnBrk="0" hangingPunct="1">
        <a:spcBef>
          <a:spcPct val="20000"/>
        </a:spcBef>
        <a:buFont typeface="Symbol" panose="05050102010706020507" pitchFamily="18" charset="2"/>
        <a:buChar char="-"/>
        <a:defRPr sz="1400" kern="1200">
          <a:solidFill>
            <a:schemeClr val="tx1"/>
          </a:solidFill>
          <a:latin typeface="+mn-lt"/>
          <a:ea typeface="+mn-ea"/>
          <a:cs typeface="+mn-cs"/>
        </a:defRPr>
      </a:lvl3pPr>
      <a:lvl4pPr marL="712788" indent="-169863" algn="l" defTabSz="914400" rtl="0" eaLnBrk="1" latinLnBrk="0" hangingPunct="1">
        <a:spcBef>
          <a:spcPct val="20000"/>
        </a:spcBef>
        <a:buFont typeface="Symbol" panose="05050102010706020507" pitchFamily="18" charset="2"/>
        <a:buChar char="-"/>
        <a:defRPr sz="1400" kern="1200">
          <a:solidFill>
            <a:schemeClr val="tx1"/>
          </a:solidFill>
          <a:latin typeface="+mn-lt"/>
          <a:ea typeface="+mn-ea"/>
          <a:cs typeface="+mn-cs"/>
        </a:defRPr>
      </a:lvl4pPr>
      <a:lvl5pPr marL="893763" indent="-180975" algn="l" defTabSz="914400" rtl="0" eaLnBrk="1" latinLnBrk="0" hangingPunct="1">
        <a:spcBef>
          <a:spcPct val="20000"/>
        </a:spcBef>
        <a:buFont typeface="Symbol" panose="05050102010706020507"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microsoft.com/office/2018/10/relationships/comments" Target="../comments/modernComment_7A6_C0E052AC.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microsoft.com/office/2018/10/relationships/comments" Target="../comments/modernComment_7A5_5B9145D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microsoft.com/office/2018/10/relationships/comments" Target="../comments/modernComment_7A8_F492D07A.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6" Type="http://schemas.openxmlformats.org/officeDocument/2006/relationships/image" Target="../media/image21.png"/><Relationship Id="rId21" Type="http://schemas.openxmlformats.org/officeDocument/2006/relationships/customXml" Target="../ink/ink10.xml"/><Relationship Id="rId42" Type="http://schemas.openxmlformats.org/officeDocument/2006/relationships/image" Target="../media/image29.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42.png"/><Relationship Id="rId16" Type="http://schemas.openxmlformats.org/officeDocument/2006/relationships/image" Target="../media/image16.png"/><Relationship Id="rId11" Type="http://schemas.openxmlformats.org/officeDocument/2006/relationships/customXml" Target="../ink/ink5.xml"/><Relationship Id="rId24" Type="http://schemas.openxmlformats.org/officeDocument/2006/relationships/image" Target="../media/image20.png"/><Relationship Id="rId32" Type="http://schemas.openxmlformats.org/officeDocument/2006/relationships/image" Target="../media/image24.png"/><Relationship Id="rId37" Type="http://schemas.openxmlformats.org/officeDocument/2006/relationships/customXml" Target="../ink/ink18.xml"/><Relationship Id="rId40" Type="http://schemas.openxmlformats.org/officeDocument/2006/relationships/image" Target="../media/image28.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37.png"/><Relationship Id="rId66" Type="http://schemas.openxmlformats.org/officeDocument/2006/relationships/image" Target="../media/image41.png"/><Relationship Id="rId74" Type="http://schemas.openxmlformats.org/officeDocument/2006/relationships/image" Target="../media/image45.png"/><Relationship Id="rId79" Type="http://schemas.openxmlformats.org/officeDocument/2006/relationships/customXml" Target="../ink/ink39.xml"/><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15.png"/><Relationship Id="rId22" Type="http://schemas.openxmlformats.org/officeDocument/2006/relationships/image" Target="../media/image19.png"/><Relationship Id="rId27" Type="http://schemas.openxmlformats.org/officeDocument/2006/relationships/customXml" Target="../ink/ink13.xml"/><Relationship Id="rId30" Type="http://schemas.openxmlformats.org/officeDocument/2006/relationships/image" Target="../media/image23.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32.png"/><Relationship Id="rId56" Type="http://schemas.openxmlformats.org/officeDocument/2006/relationships/image" Target="../media/image36.png"/><Relationship Id="rId64" Type="http://schemas.openxmlformats.org/officeDocument/2006/relationships/image" Target="../media/image40.png"/><Relationship Id="rId69" Type="http://schemas.openxmlformats.org/officeDocument/2006/relationships/customXml" Target="../ink/ink34.xml"/><Relationship Id="rId77" Type="http://schemas.openxmlformats.org/officeDocument/2006/relationships/customXml" Target="../ink/ink38.xml"/><Relationship Id="rId8" Type="http://schemas.openxmlformats.org/officeDocument/2006/relationships/image" Target="../media/image12.png"/><Relationship Id="rId51" Type="http://schemas.openxmlformats.org/officeDocument/2006/relationships/customXml" Target="../ink/ink25.xml"/><Relationship Id="rId72" Type="http://schemas.openxmlformats.org/officeDocument/2006/relationships/image" Target="../media/image44.png"/><Relationship Id="rId80" Type="http://schemas.openxmlformats.org/officeDocument/2006/relationships/image" Target="../media/image48.png"/><Relationship Id="rId3" Type="http://schemas.openxmlformats.org/officeDocument/2006/relationships/customXml" Target="../ink/ink1.xml"/><Relationship Id="rId12" Type="http://schemas.openxmlformats.org/officeDocument/2006/relationships/image" Target="../media/image14.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7.png"/><Relationship Id="rId46" Type="http://schemas.openxmlformats.org/officeDocument/2006/relationships/image" Target="../media/image31.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18.png"/><Relationship Id="rId41" Type="http://schemas.openxmlformats.org/officeDocument/2006/relationships/customXml" Target="../ink/ink20.xml"/><Relationship Id="rId54" Type="http://schemas.openxmlformats.org/officeDocument/2006/relationships/image" Target="../media/image35.png"/><Relationship Id="rId62" Type="http://schemas.openxmlformats.org/officeDocument/2006/relationships/image" Target="../media/image39.png"/><Relationship Id="rId70" Type="http://schemas.openxmlformats.org/officeDocument/2006/relationships/image" Target="../media/image43.png"/><Relationship Id="rId75" Type="http://schemas.openxmlformats.org/officeDocument/2006/relationships/customXml" Target="../ink/ink37.xml"/><Relationship Id="rId1" Type="http://schemas.openxmlformats.org/officeDocument/2006/relationships/slideLayout" Target="../slideLayouts/slideLayout2.xml"/><Relationship Id="rId6" Type="http://schemas.openxmlformats.org/officeDocument/2006/relationships/image" Target="../media/image11.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2.png"/><Relationship Id="rId36" Type="http://schemas.openxmlformats.org/officeDocument/2006/relationships/image" Target="../media/image26.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13.png"/><Relationship Id="rId31" Type="http://schemas.openxmlformats.org/officeDocument/2006/relationships/customXml" Target="../ink/ink15.xml"/><Relationship Id="rId44" Type="http://schemas.openxmlformats.org/officeDocument/2006/relationships/image" Target="../media/image30.png"/><Relationship Id="rId52" Type="http://schemas.openxmlformats.org/officeDocument/2006/relationships/image" Target="../media/image34.png"/><Relationship Id="rId60" Type="http://schemas.openxmlformats.org/officeDocument/2006/relationships/image" Target="../media/image38.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47.png"/><Relationship Id="rId4" Type="http://schemas.openxmlformats.org/officeDocument/2006/relationships/image" Target="../media/image10.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17.png"/><Relationship Id="rId39" Type="http://schemas.openxmlformats.org/officeDocument/2006/relationships/customXml" Target="../ink/ink19.xml"/><Relationship Id="rId34" Type="http://schemas.openxmlformats.org/officeDocument/2006/relationships/image" Target="../media/image25.png"/><Relationship Id="rId50" Type="http://schemas.openxmlformats.org/officeDocument/2006/relationships/image" Target="../media/image33.png"/><Relationship Id="rId55" Type="http://schemas.openxmlformats.org/officeDocument/2006/relationships/customXml" Target="../ink/ink27.xml"/><Relationship Id="rId76" Type="http://schemas.openxmlformats.org/officeDocument/2006/relationships/image" Target="../media/image46.png"/><Relationship Id="rId7" Type="http://schemas.openxmlformats.org/officeDocument/2006/relationships/customXml" Target="../ink/ink3.xml"/><Relationship Id="rId71" Type="http://schemas.openxmlformats.org/officeDocument/2006/relationships/customXml" Target="../ink/ink35.xml"/><Relationship Id="rId2" Type="http://schemas.openxmlformats.org/officeDocument/2006/relationships/image" Target="../media/image9.png"/><Relationship Id="rId29" Type="http://schemas.openxmlformats.org/officeDocument/2006/relationships/customXml" Target="../ink/ink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611882" y="3619932"/>
            <a:ext cx="7740538" cy="489676"/>
          </a:xfrm>
        </p:spPr>
        <p:txBody>
          <a:bodyPr/>
          <a:lstStyle/>
          <a:p>
            <a:r>
              <a:rPr lang="en-US" dirty="0"/>
              <a:t>CETIN POC</a:t>
            </a:r>
          </a:p>
        </p:txBody>
      </p:sp>
      <p:grpSp>
        <p:nvGrpSpPr>
          <p:cNvPr id="11" name="Gruppieren 10">
            <a:extLst>
              <a:ext uri="{FF2B5EF4-FFF2-40B4-BE49-F238E27FC236}">
                <a16:creationId xmlns:a16="http://schemas.microsoft.com/office/drawing/2014/main" id="{2D3BDBA0-957E-4F5B-A2D9-568D379A7F8E}"/>
              </a:ext>
            </a:extLst>
          </p:cNvPr>
          <p:cNvGrpSpPr/>
          <p:nvPr/>
        </p:nvGrpSpPr>
        <p:grpSpPr>
          <a:xfrm>
            <a:off x="373807" y="1792277"/>
            <a:ext cx="6070401" cy="1067505"/>
            <a:chOff x="287524" y="2327794"/>
            <a:chExt cx="6070401" cy="1067505"/>
          </a:xfrm>
        </p:grpSpPr>
        <p:sp>
          <p:nvSpPr>
            <p:cNvPr id="19" name="Ellipse 18">
              <a:extLst>
                <a:ext uri="{FF2B5EF4-FFF2-40B4-BE49-F238E27FC236}">
                  <a16:creationId xmlns:a16="http://schemas.microsoft.com/office/drawing/2014/main" id="{0F47A955-F157-486E-AB46-9A92AFB92FB7}"/>
                </a:ext>
              </a:extLst>
            </p:cNvPr>
            <p:cNvSpPr/>
            <p:nvPr/>
          </p:nvSpPr>
          <p:spPr>
            <a:xfrm>
              <a:off x="1473483" y="2337470"/>
              <a:ext cx="1046289" cy="1046289"/>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bg1"/>
                </a:solidFill>
              </a:endParaRPr>
            </a:p>
          </p:txBody>
        </p:sp>
        <p:sp>
          <p:nvSpPr>
            <p:cNvPr id="20" name="Ellipse 19">
              <a:extLst>
                <a:ext uri="{FF2B5EF4-FFF2-40B4-BE49-F238E27FC236}">
                  <a16:creationId xmlns:a16="http://schemas.microsoft.com/office/drawing/2014/main" id="{C6F4A61F-2D49-40B1-BBAA-C63650AF7251}"/>
                </a:ext>
              </a:extLst>
            </p:cNvPr>
            <p:cNvSpPr/>
            <p:nvPr/>
          </p:nvSpPr>
          <p:spPr>
            <a:xfrm>
              <a:off x="3392559" y="2337470"/>
              <a:ext cx="1046289" cy="1046289"/>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bg1"/>
                </a:solidFill>
              </a:endParaRPr>
            </a:p>
          </p:txBody>
        </p:sp>
        <p:sp>
          <p:nvSpPr>
            <p:cNvPr id="21" name="Ellipse 20">
              <a:extLst>
                <a:ext uri="{FF2B5EF4-FFF2-40B4-BE49-F238E27FC236}">
                  <a16:creationId xmlns:a16="http://schemas.microsoft.com/office/drawing/2014/main" id="{BCE75417-56AB-4D52-9968-96830E64BBF9}"/>
                </a:ext>
              </a:extLst>
            </p:cNvPr>
            <p:cNvSpPr/>
            <p:nvPr/>
          </p:nvSpPr>
          <p:spPr>
            <a:xfrm>
              <a:off x="5301629" y="2337470"/>
              <a:ext cx="1046289" cy="1046289"/>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bg1"/>
                </a:solidFill>
              </a:endParaRPr>
            </a:p>
          </p:txBody>
        </p:sp>
        <p:pic>
          <p:nvPicPr>
            <p:cNvPr id="10" name="Grafik 9">
              <a:extLst>
                <a:ext uri="{FF2B5EF4-FFF2-40B4-BE49-F238E27FC236}">
                  <a16:creationId xmlns:a16="http://schemas.microsoft.com/office/drawing/2014/main" id="{370EC8AF-AD39-4C91-937E-655AECE37C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524" y="2327794"/>
              <a:ext cx="6070401" cy="1067505"/>
            </a:xfrm>
            <a:prstGeom prst="rect">
              <a:avLst/>
            </a:prstGeom>
          </p:spPr>
        </p:pic>
      </p:grpSp>
    </p:spTree>
    <p:extLst>
      <p:ext uri="{BB962C8B-B14F-4D97-AF65-F5344CB8AC3E}">
        <p14:creationId xmlns:p14="http://schemas.microsoft.com/office/powerpoint/2010/main" val="2228509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7F4AC-BEE5-4690-8471-1FFE27C035E4}"/>
              </a:ext>
            </a:extLst>
          </p:cNvPr>
          <p:cNvSpPr>
            <a:spLocks noGrp="1"/>
          </p:cNvSpPr>
          <p:nvPr>
            <p:ph type="title"/>
          </p:nvPr>
        </p:nvSpPr>
        <p:spPr/>
        <p:txBody>
          <a:bodyPr>
            <a:normAutofit/>
          </a:bodyPr>
          <a:lstStyle/>
          <a:p>
            <a:r>
              <a:rPr lang="fr-FR" dirty="0"/>
              <a:t>Use Cases FNT</a:t>
            </a:r>
            <a:endParaRPr lang="en-US" dirty="0"/>
          </a:p>
        </p:txBody>
      </p:sp>
      <p:sp>
        <p:nvSpPr>
          <p:cNvPr id="3" name="Content Placeholder 2">
            <a:extLst>
              <a:ext uri="{FF2B5EF4-FFF2-40B4-BE49-F238E27FC236}">
                <a16:creationId xmlns:a16="http://schemas.microsoft.com/office/drawing/2014/main" id="{4AF39504-3C69-47E7-8DC9-EAA2E34B46DC}"/>
              </a:ext>
            </a:extLst>
          </p:cNvPr>
          <p:cNvSpPr>
            <a:spLocks noGrp="1"/>
          </p:cNvSpPr>
          <p:nvPr>
            <p:ph idx="1"/>
          </p:nvPr>
        </p:nvSpPr>
        <p:spPr/>
        <p:txBody>
          <a:bodyPr/>
          <a:lstStyle/>
          <a:p>
            <a:r>
              <a:rPr lang="fr-FR" dirty="0"/>
              <a:t>UC 1: Network infrastructure documentation (CORE, IP, Transport)</a:t>
            </a:r>
            <a:endParaRPr lang="de-DE" dirty="0"/>
          </a:p>
          <a:p>
            <a:pPr lvl="1"/>
            <a:r>
              <a:rPr lang="de-DE" dirty="0"/>
              <a:t>TBD</a:t>
            </a:r>
          </a:p>
          <a:p>
            <a:r>
              <a:rPr lang="de-DE" dirty="0"/>
              <a:t>UC 2: Access network </a:t>
            </a:r>
            <a:r>
              <a:rPr lang="de-DE" dirty="0" err="1"/>
              <a:t>documentation</a:t>
            </a:r>
            <a:endParaRPr lang="de-DE" dirty="0"/>
          </a:p>
          <a:p>
            <a:pPr lvl="1"/>
            <a:r>
              <a:rPr lang="de-DE" dirty="0"/>
              <a:t>TBD</a:t>
            </a:r>
          </a:p>
          <a:p>
            <a:r>
              <a:rPr lang="en-US" dirty="0"/>
              <a:t>UC 3.2: Semi-automatic and manual check </a:t>
            </a:r>
          </a:p>
          <a:p>
            <a:r>
              <a:rPr lang="en-US" dirty="0"/>
              <a:t>UC 4: Service decomposition (GUI)</a:t>
            </a:r>
          </a:p>
          <a:p>
            <a:r>
              <a:rPr lang="en-US" dirty="0"/>
              <a:t>UC 5: NI Specific Functionalities (Mass Configuration Changes)</a:t>
            </a:r>
          </a:p>
        </p:txBody>
      </p:sp>
      <p:sp>
        <p:nvSpPr>
          <p:cNvPr id="4" name="Date Placeholder 3">
            <a:extLst>
              <a:ext uri="{FF2B5EF4-FFF2-40B4-BE49-F238E27FC236}">
                <a16:creationId xmlns:a16="http://schemas.microsoft.com/office/drawing/2014/main" id="{40467FF1-02C7-412B-B335-1C36B7690963}"/>
              </a:ext>
            </a:extLst>
          </p:cNvPr>
          <p:cNvSpPr>
            <a:spLocks noGrp="1"/>
          </p:cNvSpPr>
          <p:nvPr>
            <p:ph type="dt" sz="half" idx="10"/>
          </p:nvPr>
        </p:nvSpPr>
        <p:spPr/>
        <p:txBody>
          <a:bodyPr/>
          <a:lstStyle/>
          <a:p>
            <a:fld id="{089BDC53-1118-4FFB-B553-D861277C3B7A}" type="datetime1">
              <a:rPr lang="de-DE" smtClean="0"/>
              <a:t>17.02.2023</a:t>
            </a:fld>
            <a:endParaRPr lang="de-DE" dirty="0"/>
          </a:p>
        </p:txBody>
      </p:sp>
      <p:sp>
        <p:nvSpPr>
          <p:cNvPr id="5" name="Slide Number Placeholder 4">
            <a:extLst>
              <a:ext uri="{FF2B5EF4-FFF2-40B4-BE49-F238E27FC236}">
                <a16:creationId xmlns:a16="http://schemas.microsoft.com/office/drawing/2014/main" id="{CE44D388-0A93-4769-B762-ADC4F73630A5}"/>
              </a:ext>
            </a:extLst>
          </p:cNvPr>
          <p:cNvSpPr>
            <a:spLocks noGrp="1"/>
          </p:cNvSpPr>
          <p:nvPr>
            <p:ph type="sldNum" sz="quarter" idx="12"/>
          </p:nvPr>
        </p:nvSpPr>
        <p:spPr/>
        <p:txBody>
          <a:bodyPr/>
          <a:lstStyle/>
          <a:p>
            <a:fld id="{015E640A-B58F-4224-94A0-0962CF59A5A4}" type="slidenum">
              <a:rPr lang="de-DE" smtClean="0"/>
              <a:pPr/>
              <a:t>2</a:t>
            </a:fld>
            <a:endParaRPr lang="de-DE" dirty="0"/>
          </a:p>
        </p:txBody>
      </p:sp>
      <p:sp>
        <p:nvSpPr>
          <p:cNvPr id="6" name="Content Placeholder 5">
            <a:extLst>
              <a:ext uri="{FF2B5EF4-FFF2-40B4-BE49-F238E27FC236}">
                <a16:creationId xmlns:a16="http://schemas.microsoft.com/office/drawing/2014/main" id="{1B184CA7-9328-4BA6-BC4D-163EA6EE9187}"/>
              </a:ext>
            </a:extLst>
          </p:cNvPr>
          <p:cNvSpPr>
            <a:spLocks noGrp="1"/>
          </p:cNvSpPr>
          <p:nvPr>
            <p:ph sz="quarter" idx="13"/>
          </p:nvPr>
        </p:nvSpPr>
        <p:spPr/>
        <p:txBody>
          <a:bodyPr/>
          <a:lstStyle/>
          <a:p>
            <a:r>
              <a:rPr lang="de-DE" dirty="0"/>
              <a:t>CETIN CZ POC</a:t>
            </a:r>
            <a:endParaRPr lang="en-US" dirty="0"/>
          </a:p>
          <a:p>
            <a:endParaRPr lang="en-US" dirty="0"/>
          </a:p>
        </p:txBody>
      </p:sp>
    </p:spTree>
    <p:extLst>
      <p:ext uri="{BB962C8B-B14F-4D97-AF65-F5344CB8AC3E}">
        <p14:creationId xmlns:p14="http://schemas.microsoft.com/office/powerpoint/2010/main" val="2222807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3F9D-A169-485E-A537-FE6636CAD8D3}"/>
              </a:ext>
            </a:extLst>
          </p:cNvPr>
          <p:cNvSpPr>
            <a:spLocks noGrp="1"/>
          </p:cNvSpPr>
          <p:nvPr>
            <p:ph type="title"/>
          </p:nvPr>
        </p:nvSpPr>
        <p:spPr/>
        <p:txBody>
          <a:bodyPr/>
          <a:lstStyle/>
          <a:p>
            <a:r>
              <a:rPr lang="de-DE" dirty="0" err="1"/>
              <a:t>Wipro</a:t>
            </a:r>
            <a:r>
              <a:rPr lang="de-DE" dirty="0"/>
              <a:t> – UC 6:</a:t>
            </a:r>
            <a:r>
              <a:rPr lang="en-US" dirty="0"/>
              <a:t> Service availability check</a:t>
            </a:r>
          </a:p>
        </p:txBody>
      </p:sp>
      <p:sp>
        <p:nvSpPr>
          <p:cNvPr id="3" name="Content Placeholder 2">
            <a:extLst>
              <a:ext uri="{FF2B5EF4-FFF2-40B4-BE49-F238E27FC236}">
                <a16:creationId xmlns:a16="http://schemas.microsoft.com/office/drawing/2014/main" id="{0E4F9A10-F48D-401C-AE6A-09A3D2EC3CA7}"/>
              </a:ext>
            </a:extLst>
          </p:cNvPr>
          <p:cNvSpPr>
            <a:spLocks noGrp="1"/>
          </p:cNvSpPr>
          <p:nvPr>
            <p:ph idx="1"/>
          </p:nvPr>
        </p:nvSpPr>
        <p:spPr/>
        <p:txBody>
          <a:bodyPr/>
          <a:lstStyle/>
          <a:p>
            <a:r>
              <a:rPr lang="en-US" dirty="0"/>
              <a:t>Preconditions:</a:t>
            </a:r>
          </a:p>
          <a:p>
            <a:pPr lvl="1"/>
            <a:r>
              <a:rPr lang="en-US" dirty="0"/>
              <a:t>Existing POP-Sites (OLT, DSLAM and 5G) with geo-coordinates in FNT Command</a:t>
            </a:r>
          </a:p>
          <a:p>
            <a:r>
              <a:rPr lang="en-US" dirty="0"/>
              <a:t>Input parameters: </a:t>
            </a:r>
          </a:p>
          <a:p>
            <a:pPr lvl="1"/>
            <a:r>
              <a:rPr lang="en-US" dirty="0"/>
              <a:t>New customer site with geo-coordinates</a:t>
            </a:r>
          </a:p>
          <a:p>
            <a:pPr lvl="1"/>
            <a:r>
              <a:rPr lang="en-US" dirty="0"/>
              <a:t>Search radius</a:t>
            </a:r>
          </a:p>
          <a:p>
            <a:r>
              <a:rPr lang="en-US" dirty="0"/>
              <a:t>Procedure:</a:t>
            </a:r>
          </a:p>
          <a:p>
            <a:pPr lvl="1"/>
            <a:r>
              <a:rPr lang="en-US" dirty="0"/>
              <a:t>Search POPs within radius (Math formula) </a:t>
            </a:r>
          </a:p>
          <a:p>
            <a:pPr lvl="1"/>
            <a:r>
              <a:rPr lang="en-US" dirty="0"/>
              <a:t>For each found POP query related NE (OLT, DSLAM)</a:t>
            </a:r>
          </a:p>
          <a:p>
            <a:pPr lvl="1"/>
            <a:r>
              <a:rPr lang="en-US" dirty="0"/>
              <a:t>For each NE query rest uplink bandwidth</a:t>
            </a:r>
          </a:p>
          <a:p>
            <a:r>
              <a:rPr lang="en-US" dirty="0"/>
              <a:t>Output:</a:t>
            </a:r>
          </a:p>
          <a:p>
            <a:pPr lvl="1"/>
            <a:r>
              <a:rPr lang="en-US" dirty="0"/>
              <a:t>List available of POPs</a:t>
            </a:r>
          </a:p>
          <a:p>
            <a:pPr lvl="1"/>
            <a:r>
              <a:rPr lang="en-US" dirty="0"/>
              <a:t>For each POP – available technology and rest bandwidth</a:t>
            </a:r>
          </a:p>
        </p:txBody>
      </p:sp>
      <p:sp>
        <p:nvSpPr>
          <p:cNvPr id="4" name="Date Placeholder 3">
            <a:extLst>
              <a:ext uri="{FF2B5EF4-FFF2-40B4-BE49-F238E27FC236}">
                <a16:creationId xmlns:a16="http://schemas.microsoft.com/office/drawing/2014/main" id="{8F380CFF-AB5C-4A43-826A-AB5E99BA2F6D}"/>
              </a:ext>
            </a:extLst>
          </p:cNvPr>
          <p:cNvSpPr>
            <a:spLocks noGrp="1"/>
          </p:cNvSpPr>
          <p:nvPr>
            <p:ph type="dt" sz="half" idx="10"/>
          </p:nvPr>
        </p:nvSpPr>
        <p:spPr/>
        <p:txBody>
          <a:bodyPr/>
          <a:lstStyle/>
          <a:p>
            <a:fld id="{089BDC53-1118-4FFB-B553-D861277C3B7A}" type="datetime1">
              <a:rPr lang="de-DE" smtClean="0"/>
              <a:t>17.02.2023</a:t>
            </a:fld>
            <a:endParaRPr lang="de-DE" dirty="0"/>
          </a:p>
        </p:txBody>
      </p:sp>
      <p:sp>
        <p:nvSpPr>
          <p:cNvPr id="5" name="Slide Number Placeholder 4">
            <a:extLst>
              <a:ext uri="{FF2B5EF4-FFF2-40B4-BE49-F238E27FC236}">
                <a16:creationId xmlns:a16="http://schemas.microsoft.com/office/drawing/2014/main" id="{5A4EB491-D9DB-4ACF-920D-E2087870E723}"/>
              </a:ext>
            </a:extLst>
          </p:cNvPr>
          <p:cNvSpPr>
            <a:spLocks noGrp="1"/>
          </p:cNvSpPr>
          <p:nvPr>
            <p:ph type="sldNum" sz="quarter" idx="12"/>
          </p:nvPr>
        </p:nvSpPr>
        <p:spPr/>
        <p:txBody>
          <a:bodyPr/>
          <a:lstStyle/>
          <a:p>
            <a:fld id="{015E640A-B58F-4224-94A0-0962CF59A5A4}" type="slidenum">
              <a:rPr lang="de-DE" smtClean="0"/>
              <a:pPr/>
              <a:t>3</a:t>
            </a:fld>
            <a:endParaRPr lang="de-DE" dirty="0"/>
          </a:p>
        </p:txBody>
      </p:sp>
      <p:sp>
        <p:nvSpPr>
          <p:cNvPr id="6" name="Content Placeholder 5">
            <a:extLst>
              <a:ext uri="{FF2B5EF4-FFF2-40B4-BE49-F238E27FC236}">
                <a16:creationId xmlns:a16="http://schemas.microsoft.com/office/drawing/2014/main" id="{8837158E-6355-427D-9071-F93D44D36388}"/>
              </a:ext>
            </a:extLst>
          </p:cNvPr>
          <p:cNvSpPr>
            <a:spLocks noGrp="1"/>
          </p:cNvSpPr>
          <p:nvPr>
            <p:ph sz="quarter" idx="13"/>
          </p:nvPr>
        </p:nvSpPr>
        <p:spPr/>
        <p:txBody>
          <a:bodyPr/>
          <a:lstStyle/>
          <a:p>
            <a:r>
              <a:rPr lang="de-DE" dirty="0"/>
              <a:t>CETIN CZ POC</a:t>
            </a:r>
            <a:endParaRPr lang="en-US" dirty="0"/>
          </a:p>
        </p:txBody>
      </p:sp>
    </p:spTree>
    <p:extLst>
      <p:ext uri="{BB962C8B-B14F-4D97-AF65-F5344CB8AC3E}">
        <p14:creationId xmlns:p14="http://schemas.microsoft.com/office/powerpoint/2010/main" val="3235926700"/>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7F4AC-BEE5-4690-8471-1FFE27C035E4}"/>
              </a:ext>
            </a:extLst>
          </p:cNvPr>
          <p:cNvSpPr>
            <a:spLocks noGrp="1"/>
          </p:cNvSpPr>
          <p:nvPr>
            <p:ph type="title"/>
          </p:nvPr>
        </p:nvSpPr>
        <p:spPr/>
        <p:txBody>
          <a:bodyPr>
            <a:normAutofit fontScale="90000"/>
          </a:bodyPr>
          <a:lstStyle/>
          <a:p>
            <a:r>
              <a:rPr lang="en-US" dirty="0"/>
              <a:t> </a:t>
            </a:r>
            <a:r>
              <a:rPr lang="de-DE" dirty="0" err="1"/>
              <a:t>Wipro</a:t>
            </a:r>
            <a:r>
              <a:rPr lang="de-DE" dirty="0"/>
              <a:t> – </a:t>
            </a:r>
            <a:r>
              <a:rPr lang="en-US" dirty="0"/>
              <a:t>UC 3: Provisioning of customer services – UC3.1 Automatic check</a:t>
            </a:r>
          </a:p>
        </p:txBody>
      </p:sp>
      <p:sp>
        <p:nvSpPr>
          <p:cNvPr id="3" name="Content Placeholder 2">
            <a:extLst>
              <a:ext uri="{FF2B5EF4-FFF2-40B4-BE49-F238E27FC236}">
                <a16:creationId xmlns:a16="http://schemas.microsoft.com/office/drawing/2014/main" id="{4AF39504-3C69-47E7-8DC9-EAA2E34B46DC}"/>
              </a:ext>
            </a:extLst>
          </p:cNvPr>
          <p:cNvSpPr>
            <a:spLocks noGrp="1"/>
          </p:cNvSpPr>
          <p:nvPr>
            <p:ph idx="1"/>
          </p:nvPr>
        </p:nvSpPr>
        <p:spPr>
          <a:xfrm>
            <a:off x="324000" y="1080000"/>
            <a:ext cx="7560368" cy="3384550"/>
          </a:xfrm>
        </p:spPr>
        <p:txBody>
          <a:bodyPr>
            <a:normAutofit fontScale="77500" lnSpcReduction="20000"/>
          </a:bodyPr>
          <a:lstStyle/>
          <a:p>
            <a:r>
              <a:rPr lang="de-DE" dirty="0" err="1"/>
              <a:t>Preconditions</a:t>
            </a:r>
            <a:r>
              <a:rPr lang="de-DE" dirty="0"/>
              <a:t>:</a:t>
            </a:r>
          </a:p>
          <a:p>
            <a:pPr lvl="1"/>
            <a:r>
              <a:rPr lang="de-DE" dirty="0"/>
              <a:t>UC6: Service </a:t>
            </a:r>
            <a:r>
              <a:rPr lang="de-DE" dirty="0" err="1"/>
              <a:t>availability</a:t>
            </a:r>
            <a:r>
              <a:rPr lang="de-DE" dirty="0"/>
              <a:t> check </a:t>
            </a:r>
            <a:r>
              <a:rPr lang="de-DE" dirty="0" err="1"/>
              <a:t>is</a:t>
            </a:r>
            <a:r>
              <a:rPr lang="de-DE" dirty="0"/>
              <a:t> </a:t>
            </a:r>
            <a:r>
              <a:rPr lang="de-DE" dirty="0" err="1"/>
              <a:t>implemented</a:t>
            </a:r>
            <a:endParaRPr lang="de-DE" dirty="0"/>
          </a:p>
          <a:p>
            <a:r>
              <a:rPr lang="de-DE" dirty="0"/>
              <a:t>Input </a:t>
            </a:r>
            <a:r>
              <a:rPr lang="de-DE" dirty="0" err="1"/>
              <a:t>parameters</a:t>
            </a:r>
            <a:r>
              <a:rPr lang="de-DE" dirty="0"/>
              <a:t>:</a:t>
            </a:r>
          </a:p>
          <a:p>
            <a:pPr lvl="2"/>
            <a:r>
              <a:rPr lang="de-DE" dirty="0" err="1"/>
              <a:t>Address</a:t>
            </a:r>
            <a:r>
              <a:rPr lang="de-DE" dirty="0"/>
              <a:t> (Zone – Campus/Building/Floor/Room)</a:t>
            </a:r>
          </a:p>
          <a:p>
            <a:pPr lvl="2"/>
            <a:r>
              <a:rPr lang="de-DE" dirty="0"/>
              <a:t>ONT Type (FNT </a:t>
            </a:r>
            <a:r>
              <a:rPr lang="de-DE" dirty="0" err="1"/>
              <a:t>Component</a:t>
            </a:r>
            <a:r>
              <a:rPr lang="de-DE" dirty="0"/>
              <a:t>)</a:t>
            </a:r>
          </a:p>
          <a:p>
            <a:pPr lvl="2"/>
            <a:r>
              <a:rPr lang="de-DE" dirty="0"/>
              <a:t>Service Type Definition (e.g. 125Mbps)</a:t>
            </a:r>
          </a:p>
          <a:p>
            <a:pPr lvl="2"/>
            <a:r>
              <a:rPr lang="de-DE" dirty="0"/>
              <a:t>OLT Name</a:t>
            </a:r>
          </a:p>
          <a:p>
            <a:r>
              <a:rPr lang="de-DE" dirty="0" err="1"/>
              <a:t>Procedure</a:t>
            </a:r>
            <a:r>
              <a:rPr lang="de-DE" dirty="0"/>
              <a:t>:</a:t>
            </a:r>
          </a:p>
          <a:p>
            <a:pPr lvl="1"/>
            <a:r>
              <a:rPr lang="de-DE" dirty="0"/>
              <a:t>Activate </a:t>
            </a:r>
            <a:r>
              <a:rPr lang="de-DE" dirty="0" err="1"/>
              <a:t>planning</a:t>
            </a:r>
            <a:r>
              <a:rPr lang="de-DE" dirty="0"/>
              <a:t> </a:t>
            </a:r>
            <a:r>
              <a:rPr lang="de-DE" dirty="0" err="1"/>
              <a:t>protocol</a:t>
            </a:r>
            <a:endParaRPr lang="de-DE" dirty="0"/>
          </a:p>
          <a:p>
            <a:pPr lvl="1"/>
            <a:r>
              <a:rPr lang="de-DE" dirty="0"/>
              <a:t>Create ONT at </a:t>
            </a:r>
            <a:r>
              <a:rPr lang="de-DE" dirty="0" err="1"/>
              <a:t>the</a:t>
            </a:r>
            <a:r>
              <a:rPr lang="de-DE" dirty="0"/>
              <a:t> </a:t>
            </a:r>
            <a:r>
              <a:rPr lang="de-DE" dirty="0" err="1"/>
              <a:t>address</a:t>
            </a:r>
            <a:endParaRPr lang="de-DE" dirty="0"/>
          </a:p>
          <a:p>
            <a:pPr lvl="1"/>
            <a:r>
              <a:rPr lang="de-DE" dirty="0"/>
              <a:t>Create Logical Port on </a:t>
            </a:r>
            <a:r>
              <a:rPr lang="de-DE" dirty="0" err="1"/>
              <a:t>the</a:t>
            </a:r>
            <a:r>
              <a:rPr lang="de-DE" dirty="0"/>
              <a:t> OLT </a:t>
            </a:r>
          </a:p>
          <a:p>
            <a:pPr lvl="1"/>
            <a:r>
              <a:rPr lang="de-DE" dirty="0"/>
              <a:t>Create Bearer OLT-ONT</a:t>
            </a:r>
          </a:p>
          <a:p>
            <a:pPr lvl="1"/>
            <a:r>
              <a:rPr lang="de-DE" dirty="0"/>
              <a:t>Routing </a:t>
            </a:r>
            <a:r>
              <a:rPr lang="de-DE" dirty="0" err="1"/>
              <a:t>of</a:t>
            </a:r>
            <a:r>
              <a:rPr lang="de-DE" dirty="0"/>
              <a:t> Service ONT-OLT-Backbone (</a:t>
            </a:r>
            <a:r>
              <a:rPr lang="de-DE" dirty="0" err="1"/>
              <a:t>automatic</a:t>
            </a:r>
            <a:r>
              <a:rPr lang="de-DE" dirty="0"/>
              <a:t> </a:t>
            </a:r>
            <a:r>
              <a:rPr lang="de-DE" dirty="0" err="1"/>
              <a:t>determination</a:t>
            </a:r>
            <a:r>
              <a:rPr lang="de-DE" dirty="0"/>
              <a:t> </a:t>
            </a:r>
            <a:r>
              <a:rPr lang="de-DE" dirty="0" err="1"/>
              <a:t>of</a:t>
            </a:r>
            <a:r>
              <a:rPr lang="de-DE" dirty="0"/>
              <a:t> </a:t>
            </a:r>
            <a:r>
              <a:rPr lang="de-DE" dirty="0" err="1"/>
              <a:t>the</a:t>
            </a:r>
            <a:r>
              <a:rPr lang="de-DE" dirty="0"/>
              <a:t> route)</a:t>
            </a:r>
          </a:p>
          <a:p>
            <a:pPr lvl="1"/>
            <a:r>
              <a:rPr lang="de-DE" dirty="0"/>
              <a:t>Deactivate </a:t>
            </a:r>
            <a:r>
              <a:rPr lang="de-DE" dirty="0" err="1"/>
              <a:t>planning</a:t>
            </a:r>
            <a:r>
              <a:rPr lang="de-DE" dirty="0"/>
              <a:t> </a:t>
            </a:r>
            <a:r>
              <a:rPr lang="de-DE" dirty="0" err="1"/>
              <a:t>protocol</a:t>
            </a:r>
            <a:endParaRPr lang="de-DE" dirty="0"/>
          </a:p>
          <a:p>
            <a:r>
              <a:rPr lang="de-DE" dirty="0"/>
              <a:t>Output:</a:t>
            </a:r>
          </a:p>
          <a:p>
            <a:pPr lvl="1"/>
            <a:r>
              <a:rPr lang="de-DE" dirty="0" err="1"/>
              <a:t>Planning</a:t>
            </a:r>
            <a:r>
              <a:rPr lang="de-DE" dirty="0"/>
              <a:t> </a:t>
            </a:r>
            <a:r>
              <a:rPr lang="de-DE" dirty="0" err="1"/>
              <a:t>protocol</a:t>
            </a:r>
            <a:r>
              <a:rPr lang="de-DE" dirty="0"/>
              <a:t> in FNT Command</a:t>
            </a:r>
          </a:p>
          <a:p>
            <a:r>
              <a:rPr lang="de-DE" dirty="0"/>
              <a:t>Post-</a:t>
            </a:r>
            <a:r>
              <a:rPr lang="de-DE" dirty="0" err="1"/>
              <a:t>processing</a:t>
            </a:r>
            <a:r>
              <a:rPr lang="de-DE" dirty="0"/>
              <a:t>:</a:t>
            </a:r>
          </a:p>
          <a:p>
            <a:pPr lvl="1"/>
            <a:r>
              <a:rPr lang="de-DE" dirty="0"/>
              <a:t>Set PLAN </a:t>
            </a:r>
            <a:r>
              <a:rPr lang="de-DE" dirty="0" err="1"/>
              <a:t>to</a:t>
            </a:r>
            <a:r>
              <a:rPr lang="de-DE" dirty="0"/>
              <a:t> AS-IS</a:t>
            </a:r>
          </a:p>
        </p:txBody>
      </p:sp>
      <p:sp>
        <p:nvSpPr>
          <p:cNvPr id="4" name="Date Placeholder 3">
            <a:extLst>
              <a:ext uri="{FF2B5EF4-FFF2-40B4-BE49-F238E27FC236}">
                <a16:creationId xmlns:a16="http://schemas.microsoft.com/office/drawing/2014/main" id="{40467FF1-02C7-412B-B335-1C36B7690963}"/>
              </a:ext>
            </a:extLst>
          </p:cNvPr>
          <p:cNvSpPr>
            <a:spLocks noGrp="1"/>
          </p:cNvSpPr>
          <p:nvPr>
            <p:ph type="dt" sz="half" idx="10"/>
          </p:nvPr>
        </p:nvSpPr>
        <p:spPr/>
        <p:txBody>
          <a:bodyPr/>
          <a:lstStyle/>
          <a:p>
            <a:fld id="{089BDC53-1118-4FFB-B553-D861277C3B7A}" type="datetime1">
              <a:rPr lang="de-DE" smtClean="0"/>
              <a:t>17.02.2023</a:t>
            </a:fld>
            <a:endParaRPr lang="de-DE" dirty="0"/>
          </a:p>
        </p:txBody>
      </p:sp>
      <p:sp>
        <p:nvSpPr>
          <p:cNvPr id="5" name="Slide Number Placeholder 4">
            <a:extLst>
              <a:ext uri="{FF2B5EF4-FFF2-40B4-BE49-F238E27FC236}">
                <a16:creationId xmlns:a16="http://schemas.microsoft.com/office/drawing/2014/main" id="{CE44D388-0A93-4769-B762-ADC4F73630A5}"/>
              </a:ext>
            </a:extLst>
          </p:cNvPr>
          <p:cNvSpPr>
            <a:spLocks noGrp="1"/>
          </p:cNvSpPr>
          <p:nvPr>
            <p:ph type="sldNum" sz="quarter" idx="12"/>
          </p:nvPr>
        </p:nvSpPr>
        <p:spPr/>
        <p:txBody>
          <a:bodyPr/>
          <a:lstStyle/>
          <a:p>
            <a:fld id="{015E640A-B58F-4224-94A0-0962CF59A5A4}" type="slidenum">
              <a:rPr lang="de-DE" smtClean="0"/>
              <a:pPr/>
              <a:t>4</a:t>
            </a:fld>
            <a:endParaRPr lang="de-DE" dirty="0"/>
          </a:p>
        </p:txBody>
      </p:sp>
      <p:sp>
        <p:nvSpPr>
          <p:cNvPr id="6" name="Content Placeholder 5">
            <a:extLst>
              <a:ext uri="{FF2B5EF4-FFF2-40B4-BE49-F238E27FC236}">
                <a16:creationId xmlns:a16="http://schemas.microsoft.com/office/drawing/2014/main" id="{1B184CA7-9328-4BA6-BC4D-163EA6EE9187}"/>
              </a:ext>
            </a:extLst>
          </p:cNvPr>
          <p:cNvSpPr>
            <a:spLocks noGrp="1"/>
          </p:cNvSpPr>
          <p:nvPr>
            <p:ph sz="quarter" idx="13"/>
          </p:nvPr>
        </p:nvSpPr>
        <p:spPr/>
        <p:txBody>
          <a:bodyPr/>
          <a:lstStyle/>
          <a:p>
            <a:r>
              <a:rPr lang="de-DE" dirty="0"/>
              <a:t>CETIN CZ POC</a:t>
            </a:r>
            <a:endParaRPr lang="en-US" dirty="0"/>
          </a:p>
        </p:txBody>
      </p:sp>
    </p:spTree>
    <p:extLst>
      <p:ext uri="{BB962C8B-B14F-4D97-AF65-F5344CB8AC3E}">
        <p14:creationId xmlns:p14="http://schemas.microsoft.com/office/powerpoint/2010/main" val="1536247250"/>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3F9D-A169-485E-A537-FE6636CAD8D3}"/>
              </a:ext>
            </a:extLst>
          </p:cNvPr>
          <p:cNvSpPr>
            <a:spLocks noGrp="1"/>
          </p:cNvSpPr>
          <p:nvPr>
            <p:ph type="title"/>
          </p:nvPr>
        </p:nvSpPr>
        <p:spPr/>
        <p:txBody>
          <a:bodyPr/>
          <a:lstStyle/>
          <a:p>
            <a:r>
              <a:rPr lang="de-DE" dirty="0" err="1"/>
              <a:t>Wipro</a:t>
            </a:r>
            <a:r>
              <a:rPr lang="de-DE" dirty="0"/>
              <a:t> – UC 4:</a:t>
            </a:r>
            <a:r>
              <a:rPr lang="en-US" dirty="0"/>
              <a:t> Service decomposition</a:t>
            </a:r>
          </a:p>
        </p:txBody>
      </p:sp>
      <p:sp>
        <p:nvSpPr>
          <p:cNvPr id="3" name="Content Placeholder 2">
            <a:extLst>
              <a:ext uri="{FF2B5EF4-FFF2-40B4-BE49-F238E27FC236}">
                <a16:creationId xmlns:a16="http://schemas.microsoft.com/office/drawing/2014/main" id="{0E4F9A10-F48D-401C-AE6A-09A3D2EC3CA7}"/>
              </a:ext>
            </a:extLst>
          </p:cNvPr>
          <p:cNvSpPr>
            <a:spLocks noGrp="1"/>
          </p:cNvSpPr>
          <p:nvPr>
            <p:ph idx="1"/>
          </p:nvPr>
        </p:nvSpPr>
        <p:spPr/>
        <p:txBody>
          <a:bodyPr>
            <a:normAutofit/>
          </a:bodyPr>
          <a:lstStyle/>
          <a:p>
            <a:r>
              <a:rPr lang="en-US" dirty="0"/>
              <a:t>Preconditions:</a:t>
            </a:r>
          </a:p>
          <a:p>
            <a:pPr lvl="1"/>
            <a:r>
              <a:rPr lang="en-US" dirty="0"/>
              <a:t>Existing GPON services in FNT Command</a:t>
            </a:r>
          </a:p>
          <a:p>
            <a:r>
              <a:rPr lang="en-US" dirty="0"/>
              <a:t>Input parameters: </a:t>
            </a:r>
          </a:p>
          <a:p>
            <a:pPr lvl="1"/>
            <a:r>
              <a:rPr lang="en-US" dirty="0"/>
              <a:t>Node</a:t>
            </a:r>
          </a:p>
          <a:p>
            <a:pPr lvl="1"/>
            <a:r>
              <a:rPr lang="en-US" dirty="0"/>
              <a:t>Cable</a:t>
            </a:r>
          </a:p>
          <a:p>
            <a:pPr lvl="1"/>
            <a:r>
              <a:rPr lang="en-US" dirty="0"/>
              <a:t>…</a:t>
            </a:r>
          </a:p>
          <a:p>
            <a:r>
              <a:rPr lang="en-US" dirty="0"/>
              <a:t>Procedure:</a:t>
            </a:r>
          </a:p>
          <a:p>
            <a:pPr lvl="1"/>
            <a:r>
              <a:rPr lang="en-US" dirty="0"/>
              <a:t>Query Telco hierarchy for given input</a:t>
            </a:r>
          </a:p>
          <a:p>
            <a:pPr lvl="1"/>
            <a:r>
              <a:rPr lang="en-US" dirty="0"/>
              <a:t>Highlight end customer services (S), infrastructure services (I) and neighboring nodes (N)</a:t>
            </a:r>
          </a:p>
          <a:p>
            <a:r>
              <a:rPr lang="en-US" dirty="0"/>
              <a:t>Output:</a:t>
            </a:r>
          </a:p>
          <a:p>
            <a:pPr lvl="1"/>
            <a:r>
              <a:rPr lang="en-US" dirty="0"/>
              <a:t>List of impacted services (S),(I),(N)</a:t>
            </a:r>
          </a:p>
        </p:txBody>
      </p:sp>
      <p:sp>
        <p:nvSpPr>
          <p:cNvPr id="4" name="Date Placeholder 3">
            <a:extLst>
              <a:ext uri="{FF2B5EF4-FFF2-40B4-BE49-F238E27FC236}">
                <a16:creationId xmlns:a16="http://schemas.microsoft.com/office/drawing/2014/main" id="{8F380CFF-AB5C-4A43-826A-AB5E99BA2F6D}"/>
              </a:ext>
            </a:extLst>
          </p:cNvPr>
          <p:cNvSpPr>
            <a:spLocks noGrp="1"/>
          </p:cNvSpPr>
          <p:nvPr>
            <p:ph type="dt" sz="half" idx="10"/>
          </p:nvPr>
        </p:nvSpPr>
        <p:spPr/>
        <p:txBody>
          <a:bodyPr/>
          <a:lstStyle/>
          <a:p>
            <a:fld id="{089BDC53-1118-4FFB-B553-D861277C3B7A}" type="datetime1">
              <a:rPr lang="de-DE" smtClean="0"/>
              <a:t>17.02.2023</a:t>
            </a:fld>
            <a:endParaRPr lang="de-DE" dirty="0"/>
          </a:p>
        </p:txBody>
      </p:sp>
      <p:sp>
        <p:nvSpPr>
          <p:cNvPr id="5" name="Slide Number Placeholder 4">
            <a:extLst>
              <a:ext uri="{FF2B5EF4-FFF2-40B4-BE49-F238E27FC236}">
                <a16:creationId xmlns:a16="http://schemas.microsoft.com/office/drawing/2014/main" id="{5A4EB491-D9DB-4ACF-920D-E2087870E723}"/>
              </a:ext>
            </a:extLst>
          </p:cNvPr>
          <p:cNvSpPr>
            <a:spLocks noGrp="1"/>
          </p:cNvSpPr>
          <p:nvPr>
            <p:ph type="sldNum" sz="quarter" idx="12"/>
          </p:nvPr>
        </p:nvSpPr>
        <p:spPr/>
        <p:txBody>
          <a:bodyPr/>
          <a:lstStyle/>
          <a:p>
            <a:fld id="{015E640A-B58F-4224-94A0-0962CF59A5A4}" type="slidenum">
              <a:rPr lang="de-DE" smtClean="0"/>
              <a:pPr/>
              <a:t>5</a:t>
            </a:fld>
            <a:endParaRPr lang="de-DE" dirty="0"/>
          </a:p>
        </p:txBody>
      </p:sp>
      <p:sp>
        <p:nvSpPr>
          <p:cNvPr id="6" name="Content Placeholder 5">
            <a:extLst>
              <a:ext uri="{FF2B5EF4-FFF2-40B4-BE49-F238E27FC236}">
                <a16:creationId xmlns:a16="http://schemas.microsoft.com/office/drawing/2014/main" id="{8837158E-6355-427D-9071-F93D44D36388}"/>
              </a:ext>
            </a:extLst>
          </p:cNvPr>
          <p:cNvSpPr>
            <a:spLocks noGrp="1"/>
          </p:cNvSpPr>
          <p:nvPr>
            <p:ph sz="quarter" idx="13"/>
          </p:nvPr>
        </p:nvSpPr>
        <p:spPr/>
        <p:txBody>
          <a:bodyPr/>
          <a:lstStyle/>
          <a:p>
            <a:r>
              <a:rPr lang="de-DE" dirty="0"/>
              <a:t>CETIN CZ POC</a:t>
            </a:r>
            <a:endParaRPr lang="en-US" dirty="0"/>
          </a:p>
        </p:txBody>
      </p:sp>
    </p:spTree>
    <p:extLst>
      <p:ext uri="{BB962C8B-B14F-4D97-AF65-F5344CB8AC3E}">
        <p14:creationId xmlns:p14="http://schemas.microsoft.com/office/powerpoint/2010/main" val="4103262330"/>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BAA7F-1910-4C73-BF44-BC4DA17BC9A3}"/>
              </a:ext>
            </a:extLst>
          </p:cNvPr>
          <p:cNvSpPr>
            <a:spLocks noGrp="1"/>
          </p:cNvSpPr>
          <p:nvPr>
            <p:ph type="title"/>
          </p:nvPr>
        </p:nvSpPr>
        <p:spPr/>
        <p:txBody>
          <a:bodyPr/>
          <a:lstStyle/>
          <a:p>
            <a:r>
              <a:rPr lang="en-US" dirty="0"/>
              <a:t>UC 5: NI Specific Functionalities (Mass Configuration Changes)</a:t>
            </a:r>
          </a:p>
        </p:txBody>
      </p:sp>
      <p:pic>
        <p:nvPicPr>
          <p:cNvPr id="8" name="Content Placeholder 7">
            <a:extLst>
              <a:ext uri="{FF2B5EF4-FFF2-40B4-BE49-F238E27FC236}">
                <a16:creationId xmlns:a16="http://schemas.microsoft.com/office/drawing/2014/main" id="{E6A1C119-A2EC-45F4-B8DF-A0AFC317204C}"/>
              </a:ext>
            </a:extLst>
          </p:cNvPr>
          <p:cNvPicPr>
            <a:picLocks noGrp="1" noChangeAspect="1"/>
          </p:cNvPicPr>
          <p:nvPr>
            <p:ph idx="1"/>
          </p:nvPr>
        </p:nvPicPr>
        <p:blipFill>
          <a:blip r:embed="rId2"/>
          <a:stretch>
            <a:fillRect/>
          </a:stretch>
        </p:blipFill>
        <p:spPr>
          <a:xfrm>
            <a:off x="873591" y="1079500"/>
            <a:ext cx="6461780" cy="3384550"/>
          </a:xfrm>
        </p:spPr>
      </p:pic>
      <p:sp>
        <p:nvSpPr>
          <p:cNvPr id="4" name="Date Placeholder 3">
            <a:extLst>
              <a:ext uri="{FF2B5EF4-FFF2-40B4-BE49-F238E27FC236}">
                <a16:creationId xmlns:a16="http://schemas.microsoft.com/office/drawing/2014/main" id="{72E3FC31-6AA9-4F8F-8DE4-1ED7F3F87A66}"/>
              </a:ext>
            </a:extLst>
          </p:cNvPr>
          <p:cNvSpPr>
            <a:spLocks noGrp="1"/>
          </p:cNvSpPr>
          <p:nvPr>
            <p:ph type="dt" sz="half" idx="10"/>
          </p:nvPr>
        </p:nvSpPr>
        <p:spPr/>
        <p:txBody>
          <a:bodyPr/>
          <a:lstStyle/>
          <a:p>
            <a:fld id="{089BDC53-1118-4FFB-B553-D861277C3B7A}" type="datetime1">
              <a:rPr lang="de-DE" smtClean="0"/>
              <a:t>17.02.2023</a:t>
            </a:fld>
            <a:endParaRPr lang="de-DE" dirty="0"/>
          </a:p>
        </p:txBody>
      </p:sp>
      <p:sp>
        <p:nvSpPr>
          <p:cNvPr id="5" name="Slide Number Placeholder 4">
            <a:extLst>
              <a:ext uri="{FF2B5EF4-FFF2-40B4-BE49-F238E27FC236}">
                <a16:creationId xmlns:a16="http://schemas.microsoft.com/office/drawing/2014/main" id="{9058D193-DD6B-4749-BC54-D1B9FA60D55E}"/>
              </a:ext>
            </a:extLst>
          </p:cNvPr>
          <p:cNvSpPr>
            <a:spLocks noGrp="1"/>
          </p:cNvSpPr>
          <p:nvPr>
            <p:ph type="sldNum" sz="quarter" idx="12"/>
          </p:nvPr>
        </p:nvSpPr>
        <p:spPr/>
        <p:txBody>
          <a:bodyPr/>
          <a:lstStyle/>
          <a:p>
            <a:fld id="{015E640A-B58F-4224-94A0-0962CF59A5A4}" type="slidenum">
              <a:rPr lang="de-DE" smtClean="0"/>
              <a:pPr/>
              <a:t>6</a:t>
            </a:fld>
            <a:endParaRPr lang="de-DE" dirty="0"/>
          </a:p>
        </p:txBody>
      </p:sp>
      <p:sp>
        <p:nvSpPr>
          <p:cNvPr id="6" name="Content Placeholder 5">
            <a:extLst>
              <a:ext uri="{FF2B5EF4-FFF2-40B4-BE49-F238E27FC236}">
                <a16:creationId xmlns:a16="http://schemas.microsoft.com/office/drawing/2014/main" id="{09DE96FD-ABAF-4776-B643-6840A130B747}"/>
              </a:ext>
            </a:extLst>
          </p:cNvPr>
          <p:cNvSpPr>
            <a:spLocks noGrp="1"/>
          </p:cNvSpPr>
          <p:nvPr>
            <p:ph sz="quarter" idx="13"/>
          </p:nvPr>
        </p:nvSpPr>
        <p:spPr/>
        <p:txBody>
          <a:bodyPr/>
          <a:lstStyle/>
          <a:p>
            <a:r>
              <a:rPr lang="de-DE" dirty="0"/>
              <a:t>CETIN CZ POC</a:t>
            </a:r>
            <a:endParaRPr lang="en-US" dirty="0"/>
          </a:p>
          <a:p>
            <a:endParaRPr lang="en-US" dirty="0"/>
          </a:p>
        </p:txBody>
      </p:sp>
      <p:grpSp>
        <p:nvGrpSpPr>
          <p:cNvPr id="20" name="Group 19">
            <a:extLst>
              <a:ext uri="{FF2B5EF4-FFF2-40B4-BE49-F238E27FC236}">
                <a16:creationId xmlns:a16="http://schemas.microsoft.com/office/drawing/2014/main" id="{A201DE0D-BCA1-4263-BEA2-CD64B3063B26}"/>
              </a:ext>
            </a:extLst>
          </p:cNvPr>
          <p:cNvGrpSpPr/>
          <p:nvPr/>
        </p:nvGrpSpPr>
        <p:grpSpPr>
          <a:xfrm>
            <a:off x="1465040" y="2225920"/>
            <a:ext cx="1851840" cy="1718640"/>
            <a:chOff x="1465040" y="2225920"/>
            <a:chExt cx="1851840" cy="1718640"/>
          </a:xfrm>
        </p:grpSpPr>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4CEEDBEA-44A8-4C49-A994-382D3CB24683}"/>
                    </a:ext>
                  </a:extLst>
                </p14:cNvPr>
                <p14:cNvContentPartPr/>
                <p14:nvPr/>
              </p14:nvContentPartPr>
              <p14:xfrm>
                <a:off x="1965800" y="2710840"/>
                <a:ext cx="360" cy="360"/>
              </p14:xfrm>
            </p:contentPart>
          </mc:Choice>
          <mc:Fallback xmlns="">
            <p:pic>
              <p:nvPicPr>
                <p:cNvPr id="9" name="Ink 8">
                  <a:extLst>
                    <a:ext uri="{FF2B5EF4-FFF2-40B4-BE49-F238E27FC236}">
                      <a16:creationId xmlns:a16="http://schemas.microsoft.com/office/drawing/2014/main" id="{4CEEDBEA-44A8-4C49-A994-382D3CB24683}"/>
                    </a:ext>
                  </a:extLst>
                </p:cNvPr>
                <p:cNvPicPr/>
                <p:nvPr/>
              </p:nvPicPr>
              <p:blipFill>
                <a:blip r:embed="rId4"/>
                <a:stretch>
                  <a:fillRect/>
                </a:stretch>
              </p:blipFill>
              <p:spPr>
                <a:xfrm>
                  <a:off x="1957160" y="2702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B77D7D9E-5BB6-4D08-93CF-ABF240953357}"/>
                    </a:ext>
                  </a:extLst>
                </p14:cNvPr>
                <p14:cNvContentPartPr/>
                <p14:nvPr/>
              </p14:nvContentPartPr>
              <p14:xfrm>
                <a:off x="1958960" y="2367040"/>
                <a:ext cx="561240" cy="363240"/>
              </p14:xfrm>
            </p:contentPart>
          </mc:Choice>
          <mc:Fallback xmlns="">
            <p:pic>
              <p:nvPicPr>
                <p:cNvPr id="10" name="Ink 9">
                  <a:extLst>
                    <a:ext uri="{FF2B5EF4-FFF2-40B4-BE49-F238E27FC236}">
                      <a16:creationId xmlns:a16="http://schemas.microsoft.com/office/drawing/2014/main" id="{B77D7D9E-5BB6-4D08-93CF-ABF240953357}"/>
                    </a:ext>
                  </a:extLst>
                </p:cNvPr>
                <p:cNvPicPr/>
                <p:nvPr/>
              </p:nvPicPr>
              <p:blipFill>
                <a:blip r:embed="rId6"/>
                <a:stretch>
                  <a:fillRect/>
                </a:stretch>
              </p:blipFill>
              <p:spPr>
                <a:xfrm>
                  <a:off x="1950320" y="2358040"/>
                  <a:ext cx="57888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C7D97160-7233-4DEF-B857-9C313AD7BC68}"/>
                    </a:ext>
                  </a:extLst>
                </p14:cNvPr>
                <p14:cNvContentPartPr/>
                <p14:nvPr/>
              </p14:nvContentPartPr>
              <p14:xfrm>
                <a:off x="1465040" y="2225920"/>
                <a:ext cx="1101600" cy="1010160"/>
              </p14:xfrm>
            </p:contentPart>
          </mc:Choice>
          <mc:Fallback xmlns="">
            <p:pic>
              <p:nvPicPr>
                <p:cNvPr id="12" name="Ink 11">
                  <a:extLst>
                    <a:ext uri="{FF2B5EF4-FFF2-40B4-BE49-F238E27FC236}">
                      <a16:creationId xmlns:a16="http://schemas.microsoft.com/office/drawing/2014/main" id="{C7D97160-7233-4DEF-B857-9C313AD7BC68}"/>
                    </a:ext>
                  </a:extLst>
                </p:cNvPr>
                <p:cNvPicPr/>
                <p:nvPr/>
              </p:nvPicPr>
              <p:blipFill>
                <a:blip r:embed="rId8"/>
                <a:stretch>
                  <a:fillRect/>
                </a:stretch>
              </p:blipFill>
              <p:spPr>
                <a:xfrm>
                  <a:off x="1456040" y="2217280"/>
                  <a:ext cx="1119240" cy="1027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4B6AFFD7-3E45-4914-82AD-DD69E3145AC3}"/>
                    </a:ext>
                  </a:extLst>
                </p14:cNvPr>
                <p14:cNvContentPartPr/>
                <p14:nvPr/>
              </p14:nvContentPartPr>
              <p14:xfrm>
                <a:off x="2348480" y="2350840"/>
                <a:ext cx="137880" cy="878400"/>
              </p14:xfrm>
            </p:contentPart>
          </mc:Choice>
          <mc:Fallback xmlns="">
            <p:pic>
              <p:nvPicPr>
                <p:cNvPr id="14" name="Ink 13">
                  <a:extLst>
                    <a:ext uri="{FF2B5EF4-FFF2-40B4-BE49-F238E27FC236}">
                      <a16:creationId xmlns:a16="http://schemas.microsoft.com/office/drawing/2014/main" id="{4B6AFFD7-3E45-4914-82AD-DD69E3145AC3}"/>
                    </a:ext>
                  </a:extLst>
                </p:cNvPr>
                <p:cNvPicPr/>
                <p:nvPr/>
              </p:nvPicPr>
              <p:blipFill>
                <a:blip r:embed="rId10"/>
                <a:stretch>
                  <a:fillRect/>
                </a:stretch>
              </p:blipFill>
              <p:spPr>
                <a:xfrm>
                  <a:off x="2339480" y="2342200"/>
                  <a:ext cx="155520" cy="896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614C13C9-0349-4C38-90E9-AA8AC61A888D}"/>
                    </a:ext>
                  </a:extLst>
                </p14:cNvPr>
                <p14:cNvContentPartPr/>
                <p14:nvPr/>
              </p14:nvContentPartPr>
              <p14:xfrm>
                <a:off x="1957160" y="2384680"/>
                <a:ext cx="573840" cy="1423080"/>
              </p14:xfrm>
            </p:contentPart>
          </mc:Choice>
          <mc:Fallback xmlns="">
            <p:pic>
              <p:nvPicPr>
                <p:cNvPr id="16" name="Ink 15">
                  <a:extLst>
                    <a:ext uri="{FF2B5EF4-FFF2-40B4-BE49-F238E27FC236}">
                      <a16:creationId xmlns:a16="http://schemas.microsoft.com/office/drawing/2014/main" id="{614C13C9-0349-4C38-90E9-AA8AC61A888D}"/>
                    </a:ext>
                  </a:extLst>
                </p:cNvPr>
                <p:cNvPicPr/>
                <p:nvPr/>
              </p:nvPicPr>
              <p:blipFill>
                <a:blip r:embed="rId12"/>
                <a:stretch>
                  <a:fillRect/>
                </a:stretch>
              </p:blipFill>
              <p:spPr>
                <a:xfrm>
                  <a:off x="1948520" y="2375680"/>
                  <a:ext cx="591480" cy="1440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5C118BBC-E381-482A-A0DF-3E022ED9117B}"/>
                    </a:ext>
                  </a:extLst>
                </p14:cNvPr>
                <p14:cNvContentPartPr/>
                <p14:nvPr/>
              </p14:nvContentPartPr>
              <p14:xfrm>
                <a:off x="2535680" y="2387920"/>
                <a:ext cx="217800" cy="1556640"/>
              </p14:xfrm>
            </p:contentPart>
          </mc:Choice>
          <mc:Fallback xmlns="">
            <p:pic>
              <p:nvPicPr>
                <p:cNvPr id="17" name="Ink 16">
                  <a:extLst>
                    <a:ext uri="{FF2B5EF4-FFF2-40B4-BE49-F238E27FC236}">
                      <a16:creationId xmlns:a16="http://schemas.microsoft.com/office/drawing/2014/main" id="{5C118BBC-E381-482A-A0DF-3E022ED9117B}"/>
                    </a:ext>
                  </a:extLst>
                </p:cNvPr>
                <p:cNvPicPr/>
                <p:nvPr/>
              </p:nvPicPr>
              <p:blipFill>
                <a:blip r:embed="rId14"/>
                <a:stretch>
                  <a:fillRect/>
                </a:stretch>
              </p:blipFill>
              <p:spPr>
                <a:xfrm>
                  <a:off x="2526680" y="2378920"/>
                  <a:ext cx="235440" cy="1574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37DD4006-82BD-4DC6-A1D6-85E0478EE89C}"/>
                    </a:ext>
                  </a:extLst>
                </p14:cNvPr>
                <p14:cNvContentPartPr/>
                <p14:nvPr/>
              </p14:nvContentPartPr>
              <p14:xfrm>
                <a:off x="2872640" y="2354080"/>
                <a:ext cx="444240" cy="412200"/>
              </p14:xfrm>
            </p:contentPart>
          </mc:Choice>
          <mc:Fallback xmlns="">
            <p:pic>
              <p:nvPicPr>
                <p:cNvPr id="19" name="Ink 18">
                  <a:extLst>
                    <a:ext uri="{FF2B5EF4-FFF2-40B4-BE49-F238E27FC236}">
                      <a16:creationId xmlns:a16="http://schemas.microsoft.com/office/drawing/2014/main" id="{37DD4006-82BD-4DC6-A1D6-85E0478EE89C}"/>
                    </a:ext>
                  </a:extLst>
                </p:cNvPr>
                <p:cNvPicPr/>
                <p:nvPr/>
              </p:nvPicPr>
              <p:blipFill>
                <a:blip r:embed="rId16"/>
                <a:stretch>
                  <a:fillRect/>
                </a:stretch>
              </p:blipFill>
              <p:spPr>
                <a:xfrm>
                  <a:off x="2864000" y="2345440"/>
                  <a:ext cx="461880" cy="429840"/>
                </a:xfrm>
                <a:prstGeom prst="rect">
                  <a:avLst/>
                </a:prstGeom>
              </p:spPr>
            </p:pic>
          </mc:Fallback>
        </mc:AlternateContent>
      </p:grpSp>
      <p:grpSp>
        <p:nvGrpSpPr>
          <p:cNvPr id="26" name="Group 25">
            <a:extLst>
              <a:ext uri="{FF2B5EF4-FFF2-40B4-BE49-F238E27FC236}">
                <a16:creationId xmlns:a16="http://schemas.microsoft.com/office/drawing/2014/main" id="{9BFF763A-6945-4718-BB51-DD8422D8F538}"/>
              </a:ext>
            </a:extLst>
          </p:cNvPr>
          <p:cNvGrpSpPr/>
          <p:nvPr/>
        </p:nvGrpSpPr>
        <p:grpSpPr>
          <a:xfrm>
            <a:off x="3529640" y="2326000"/>
            <a:ext cx="2831760" cy="1527840"/>
            <a:chOff x="3529640" y="2326000"/>
            <a:chExt cx="2831760" cy="1527840"/>
          </a:xfrm>
        </p:grpSpPr>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49609C98-7D3B-45AE-AFFB-A449CF30C320}"/>
                    </a:ext>
                  </a:extLst>
                </p14:cNvPr>
                <p14:cNvContentPartPr/>
                <p14:nvPr/>
              </p14:nvContentPartPr>
              <p14:xfrm>
                <a:off x="3529640" y="2359480"/>
                <a:ext cx="1467360" cy="1482840"/>
              </p14:xfrm>
            </p:contentPart>
          </mc:Choice>
          <mc:Fallback xmlns="">
            <p:pic>
              <p:nvPicPr>
                <p:cNvPr id="21" name="Ink 20">
                  <a:extLst>
                    <a:ext uri="{FF2B5EF4-FFF2-40B4-BE49-F238E27FC236}">
                      <a16:creationId xmlns:a16="http://schemas.microsoft.com/office/drawing/2014/main" id="{49609C98-7D3B-45AE-AFFB-A449CF30C320}"/>
                    </a:ext>
                  </a:extLst>
                </p:cNvPr>
                <p:cNvPicPr/>
                <p:nvPr/>
              </p:nvPicPr>
              <p:blipFill>
                <a:blip r:embed="rId18"/>
                <a:stretch>
                  <a:fillRect/>
                </a:stretch>
              </p:blipFill>
              <p:spPr>
                <a:xfrm>
                  <a:off x="3521000" y="2350480"/>
                  <a:ext cx="1485000" cy="1500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E4D7CD0A-98C8-4AA2-8C6E-41E2D74E873C}"/>
                    </a:ext>
                  </a:extLst>
                </p14:cNvPr>
                <p14:cNvContentPartPr/>
                <p14:nvPr/>
              </p14:nvContentPartPr>
              <p14:xfrm>
                <a:off x="5258000" y="2326000"/>
                <a:ext cx="515880" cy="349200"/>
              </p14:xfrm>
            </p:contentPart>
          </mc:Choice>
          <mc:Fallback xmlns="">
            <p:pic>
              <p:nvPicPr>
                <p:cNvPr id="22" name="Ink 21">
                  <a:extLst>
                    <a:ext uri="{FF2B5EF4-FFF2-40B4-BE49-F238E27FC236}">
                      <a16:creationId xmlns:a16="http://schemas.microsoft.com/office/drawing/2014/main" id="{E4D7CD0A-98C8-4AA2-8C6E-41E2D74E873C}"/>
                    </a:ext>
                  </a:extLst>
                </p:cNvPr>
                <p:cNvPicPr/>
                <p:nvPr/>
              </p:nvPicPr>
              <p:blipFill>
                <a:blip r:embed="rId20"/>
                <a:stretch>
                  <a:fillRect/>
                </a:stretch>
              </p:blipFill>
              <p:spPr>
                <a:xfrm>
                  <a:off x="5249360" y="2317360"/>
                  <a:ext cx="53352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F4DB465C-9A3A-454F-9CF1-0BE742052B85}"/>
                    </a:ext>
                  </a:extLst>
                </p14:cNvPr>
                <p14:cNvContentPartPr/>
                <p14:nvPr/>
              </p14:nvContentPartPr>
              <p14:xfrm>
                <a:off x="5269520" y="2326360"/>
                <a:ext cx="803520" cy="937080"/>
              </p14:xfrm>
            </p:contentPart>
          </mc:Choice>
          <mc:Fallback xmlns="">
            <p:pic>
              <p:nvPicPr>
                <p:cNvPr id="23" name="Ink 22">
                  <a:extLst>
                    <a:ext uri="{FF2B5EF4-FFF2-40B4-BE49-F238E27FC236}">
                      <a16:creationId xmlns:a16="http://schemas.microsoft.com/office/drawing/2014/main" id="{F4DB465C-9A3A-454F-9CF1-0BE742052B85}"/>
                    </a:ext>
                  </a:extLst>
                </p:cNvPr>
                <p:cNvPicPr/>
                <p:nvPr/>
              </p:nvPicPr>
              <p:blipFill>
                <a:blip r:embed="rId22"/>
                <a:stretch>
                  <a:fillRect/>
                </a:stretch>
              </p:blipFill>
              <p:spPr>
                <a:xfrm>
                  <a:off x="5260880" y="2317360"/>
                  <a:ext cx="821160" cy="954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D0185973-CE79-460E-A3A0-C5633406587F}"/>
                    </a:ext>
                  </a:extLst>
                </p14:cNvPr>
                <p14:cNvContentPartPr/>
                <p14:nvPr/>
              </p14:nvContentPartPr>
              <p14:xfrm>
                <a:off x="5228480" y="2360560"/>
                <a:ext cx="1132920" cy="1493280"/>
              </p14:xfrm>
            </p:contentPart>
          </mc:Choice>
          <mc:Fallback xmlns="">
            <p:pic>
              <p:nvPicPr>
                <p:cNvPr id="25" name="Ink 24">
                  <a:extLst>
                    <a:ext uri="{FF2B5EF4-FFF2-40B4-BE49-F238E27FC236}">
                      <a16:creationId xmlns:a16="http://schemas.microsoft.com/office/drawing/2014/main" id="{D0185973-CE79-460E-A3A0-C5633406587F}"/>
                    </a:ext>
                  </a:extLst>
                </p:cNvPr>
                <p:cNvPicPr/>
                <p:nvPr/>
              </p:nvPicPr>
              <p:blipFill>
                <a:blip r:embed="rId24"/>
                <a:stretch>
                  <a:fillRect/>
                </a:stretch>
              </p:blipFill>
              <p:spPr>
                <a:xfrm>
                  <a:off x="5219480" y="2351920"/>
                  <a:ext cx="1150560" cy="1510920"/>
                </a:xfrm>
                <a:prstGeom prst="rect">
                  <a:avLst/>
                </a:prstGeom>
              </p:spPr>
            </p:pic>
          </mc:Fallback>
        </mc:AlternateContent>
      </p:grpSp>
      <p:grpSp>
        <p:nvGrpSpPr>
          <p:cNvPr id="65" name="Group 64">
            <a:extLst>
              <a:ext uri="{FF2B5EF4-FFF2-40B4-BE49-F238E27FC236}">
                <a16:creationId xmlns:a16="http://schemas.microsoft.com/office/drawing/2014/main" id="{F63913F0-A3C6-43D6-8D28-D76C3E865E2F}"/>
              </a:ext>
            </a:extLst>
          </p:cNvPr>
          <p:cNvGrpSpPr/>
          <p:nvPr/>
        </p:nvGrpSpPr>
        <p:grpSpPr>
          <a:xfrm>
            <a:off x="1220600" y="1175080"/>
            <a:ext cx="5399640" cy="2694960"/>
            <a:chOff x="1220600" y="1175080"/>
            <a:chExt cx="5399640" cy="2694960"/>
          </a:xfrm>
        </p:grpSpPr>
        <mc:AlternateContent xmlns:mc="http://schemas.openxmlformats.org/markup-compatibility/2006" xmlns:p14="http://schemas.microsoft.com/office/powerpoint/2010/main">
          <mc:Choice Requires="p14">
            <p:contentPart p14:bwMode="auto" r:id="rId25">
              <p14:nvContentPartPr>
                <p14:cNvPr id="27" name="Ink 26">
                  <a:extLst>
                    <a:ext uri="{FF2B5EF4-FFF2-40B4-BE49-F238E27FC236}">
                      <a16:creationId xmlns:a16="http://schemas.microsoft.com/office/drawing/2014/main" id="{9441E68C-A81B-4834-B86F-662E0D59412B}"/>
                    </a:ext>
                  </a:extLst>
                </p14:cNvPr>
                <p14:cNvContentPartPr/>
                <p14:nvPr/>
              </p14:nvContentPartPr>
              <p14:xfrm>
                <a:off x="1489160" y="3237520"/>
                <a:ext cx="10080" cy="14400"/>
              </p14:xfrm>
            </p:contentPart>
          </mc:Choice>
          <mc:Fallback xmlns="">
            <p:pic>
              <p:nvPicPr>
                <p:cNvPr id="27" name="Ink 26">
                  <a:extLst>
                    <a:ext uri="{FF2B5EF4-FFF2-40B4-BE49-F238E27FC236}">
                      <a16:creationId xmlns:a16="http://schemas.microsoft.com/office/drawing/2014/main" id="{9441E68C-A81B-4834-B86F-662E0D59412B}"/>
                    </a:ext>
                  </a:extLst>
                </p:cNvPr>
                <p:cNvPicPr/>
                <p:nvPr/>
              </p:nvPicPr>
              <p:blipFill>
                <a:blip r:embed="rId26"/>
                <a:stretch>
                  <a:fillRect/>
                </a:stretch>
              </p:blipFill>
              <p:spPr>
                <a:xfrm>
                  <a:off x="1480160" y="3228520"/>
                  <a:ext cx="277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Ink 27">
                  <a:extLst>
                    <a:ext uri="{FF2B5EF4-FFF2-40B4-BE49-F238E27FC236}">
                      <a16:creationId xmlns:a16="http://schemas.microsoft.com/office/drawing/2014/main" id="{299D5D40-7601-41FE-812A-4A773899FE5C}"/>
                    </a:ext>
                  </a:extLst>
                </p14:cNvPr>
                <p14:cNvContentPartPr/>
                <p14:nvPr/>
              </p14:nvContentPartPr>
              <p14:xfrm>
                <a:off x="1220600" y="2050960"/>
                <a:ext cx="1562760" cy="1230840"/>
              </p14:xfrm>
            </p:contentPart>
          </mc:Choice>
          <mc:Fallback xmlns="">
            <p:pic>
              <p:nvPicPr>
                <p:cNvPr id="28" name="Ink 27">
                  <a:extLst>
                    <a:ext uri="{FF2B5EF4-FFF2-40B4-BE49-F238E27FC236}">
                      <a16:creationId xmlns:a16="http://schemas.microsoft.com/office/drawing/2014/main" id="{299D5D40-7601-41FE-812A-4A773899FE5C}"/>
                    </a:ext>
                  </a:extLst>
                </p:cNvPr>
                <p:cNvPicPr/>
                <p:nvPr/>
              </p:nvPicPr>
              <p:blipFill>
                <a:blip r:embed="rId28"/>
                <a:stretch>
                  <a:fillRect/>
                </a:stretch>
              </p:blipFill>
              <p:spPr>
                <a:xfrm>
                  <a:off x="1211960" y="2041960"/>
                  <a:ext cx="1580400" cy="124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A988B178-C052-4E73-BA8E-27815A6D971C}"/>
                    </a:ext>
                  </a:extLst>
                </p14:cNvPr>
                <p14:cNvContentPartPr/>
                <p14:nvPr/>
              </p14:nvContentPartPr>
              <p14:xfrm>
                <a:off x="1953920" y="2153920"/>
                <a:ext cx="777960" cy="558360"/>
              </p14:xfrm>
            </p:contentPart>
          </mc:Choice>
          <mc:Fallback xmlns="">
            <p:pic>
              <p:nvPicPr>
                <p:cNvPr id="30" name="Ink 29">
                  <a:extLst>
                    <a:ext uri="{FF2B5EF4-FFF2-40B4-BE49-F238E27FC236}">
                      <a16:creationId xmlns:a16="http://schemas.microsoft.com/office/drawing/2014/main" id="{A988B178-C052-4E73-BA8E-27815A6D971C}"/>
                    </a:ext>
                  </a:extLst>
                </p:cNvPr>
                <p:cNvPicPr/>
                <p:nvPr/>
              </p:nvPicPr>
              <p:blipFill>
                <a:blip r:embed="rId30"/>
                <a:stretch>
                  <a:fillRect/>
                </a:stretch>
              </p:blipFill>
              <p:spPr>
                <a:xfrm>
                  <a:off x="1944920" y="2145280"/>
                  <a:ext cx="79560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05F15EFD-F21C-4AC4-99C0-8A838CA1F9DE}"/>
                    </a:ext>
                  </a:extLst>
                </p14:cNvPr>
                <p14:cNvContentPartPr/>
                <p14:nvPr/>
              </p14:nvContentPartPr>
              <p14:xfrm>
                <a:off x="2338040" y="2052040"/>
                <a:ext cx="367560" cy="1187280"/>
              </p14:xfrm>
            </p:contentPart>
          </mc:Choice>
          <mc:Fallback xmlns="">
            <p:pic>
              <p:nvPicPr>
                <p:cNvPr id="31" name="Ink 30">
                  <a:extLst>
                    <a:ext uri="{FF2B5EF4-FFF2-40B4-BE49-F238E27FC236}">
                      <a16:creationId xmlns:a16="http://schemas.microsoft.com/office/drawing/2014/main" id="{05F15EFD-F21C-4AC4-99C0-8A838CA1F9DE}"/>
                    </a:ext>
                  </a:extLst>
                </p:cNvPr>
                <p:cNvPicPr/>
                <p:nvPr/>
              </p:nvPicPr>
              <p:blipFill>
                <a:blip r:embed="rId32"/>
                <a:stretch>
                  <a:fillRect/>
                </a:stretch>
              </p:blipFill>
              <p:spPr>
                <a:xfrm>
                  <a:off x="2329040" y="2043040"/>
                  <a:ext cx="385200" cy="1204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Ink 32">
                  <a:extLst>
                    <a:ext uri="{FF2B5EF4-FFF2-40B4-BE49-F238E27FC236}">
                      <a16:creationId xmlns:a16="http://schemas.microsoft.com/office/drawing/2014/main" id="{0B607F38-51FA-411E-86B2-617834173FFC}"/>
                    </a:ext>
                  </a:extLst>
                </p14:cNvPr>
                <p14:cNvContentPartPr/>
                <p14:nvPr/>
              </p14:nvContentPartPr>
              <p14:xfrm>
                <a:off x="2629280" y="2092000"/>
                <a:ext cx="372960" cy="1742760"/>
              </p14:xfrm>
            </p:contentPart>
          </mc:Choice>
          <mc:Fallback xmlns="">
            <p:pic>
              <p:nvPicPr>
                <p:cNvPr id="33" name="Ink 32">
                  <a:extLst>
                    <a:ext uri="{FF2B5EF4-FFF2-40B4-BE49-F238E27FC236}">
                      <a16:creationId xmlns:a16="http://schemas.microsoft.com/office/drawing/2014/main" id="{0B607F38-51FA-411E-86B2-617834173FFC}"/>
                    </a:ext>
                  </a:extLst>
                </p:cNvPr>
                <p:cNvPicPr/>
                <p:nvPr/>
              </p:nvPicPr>
              <p:blipFill>
                <a:blip r:embed="rId34"/>
                <a:stretch>
                  <a:fillRect/>
                </a:stretch>
              </p:blipFill>
              <p:spPr>
                <a:xfrm>
                  <a:off x="2620280" y="2083360"/>
                  <a:ext cx="390600" cy="1760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BB94F738-6E41-4AAB-A88B-05E9B7439A27}"/>
                    </a:ext>
                  </a:extLst>
                </p14:cNvPr>
                <p14:cNvContentPartPr/>
                <p14:nvPr/>
              </p14:nvContentPartPr>
              <p14:xfrm>
                <a:off x="1993520" y="2089120"/>
                <a:ext cx="720720" cy="1763640"/>
              </p14:xfrm>
            </p:contentPart>
          </mc:Choice>
          <mc:Fallback xmlns="">
            <p:pic>
              <p:nvPicPr>
                <p:cNvPr id="35" name="Ink 34">
                  <a:extLst>
                    <a:ext uri="{FF2B5EF4-FFF2-40B4-BE49-F238E27FC236}">
                      <a16:creationId xmlns:a16="http://schemas.microsoft.com/office/drawing/2014/main" id="{BB94F738-6E41-4AAB-A88B-05E9B7439A27}"/>
                    </a:ext>
                  </a:extLst>
                </p:cNvPr>
                <p:cNvPicPr/>
                <p:nvPr/>
              </p:nvPicPr>
              <p:blipFill>
                <a:blip r:embed="rId36"/>
                <a:stretch>
                  <a:fillRect/>
                </a:stretch>
              </p:blipFill>
              <p:spPr>
                <a:xfrm>
                  <a:off x="1984880" y="2080480"/>
                  <a:ext cx="738360" cy="1781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6" name="Ink 35">
                  <a:extLst>
                    <a:ext uri="{FF2B5EF4-FFF2-40B4-BE49-F238E27FC236}">
                      <a16:creationId xmlns:a16="http://schemas.microsoft.com/office/drawing/2014/main" id="{BA12E300-649B-4760-839B-90139290B434}"/>
                    </a:ext>
                  </a:extLst>
                </p14:cNvPr>
                <p14:cNvContentPartPr/>
                <p14:nvPr/>
              </p14:nvContentPartPr>
              <p14:xfrm>
                <a:off x="2659880" y="2115400"/>
                <a:ext cx="25560" cy="43200"/>
              </p14:xfrm>
            </p:contentPart>
          </mc:Choice>
          <mc:Fallback xmlns="">
            <p:pic>
              <p:nvPicPr>
                <p:cNvPr id="36" name="Ink 35">
                  <a:extLst>
                    <a:ext uri="{FF2B5EF4-FFF2-40B4-BE49-F238E27FC236}">
                      <a16:creationId xmlns:a16="http://schemas.microsoft.com/office/drawing/2014/main" id="{BA12E300-649B-4760-839B-90139290B434}"/>
                    </a:ext>
                  </a:extLst>
                </p:cNvPr>
                <p:cNvPicPr/>
                <p:nvPr/>
              </p:nvPicPr>
              <p:blipFill>
                <a:blip r:embed="rId38"/>
                <a:stretch>
                  <a:fillRect/>
                </a:stretch>
              </p:blipFill>
              <p:spPr>
                <a:xfrm>
                  <a:off x="2650880" y="2106760"/>
                  <a:ext cx="432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Ink 37">
                  <a:extLst>
                    <a:ext uri="{FF2B5EF4-FFF2-40B4-BE49-F238E27FC236}">
                      <a16:creationId xmlns:a16="http://schemas.microsoft.com/office/drawing/2014/main" id="{F996C67B-7C38-44EC-9831-1D57DD9CB208}"/>
                    </a:ext>
                  </a:extLst>
                </p14:cNvPr>
                <p14:cNvContentPartPr/>
                <p14:nvPr/>
              </p14:nvContentPartPr>
              <p14:xfrm>
                <a:off x="3491120" y="2204320"/>
                <a:ext cx="1583280" cy="1102680"/>
              </p14:xfrm>
            </p:contentPart>
          </mc:Choice>
          <mc:Fallback xmlns="">
            <p:pic>
              <p:nvPicPr>
                <p:cNvPr id="38" name="Ink 37">
                  <a:extLst>
                    <a:ext uri="{FF2B5EF4-FFF2-40B4-BE49-F238E27FC236}">
                      <a16:creationId xmlns:a16="http://schemas.microsoft.com/office/drawing/2014/main" id="{F996C67B-7C38-44EC-9831-1D57DD9CB208}"/>
                    </a:ext>
                  </a:extLst>
                </p:cNvPr>
                <p:cNvPicPr/>
                <p:nvPr/>
              </p:nvPicPr>
              <p:blipFill>
                <a:blip r:embed="rId40"/>
                <a:stretch>
                  <a:fillRect/>
                </a:stretch>
              </p:blipFill>
              <p:spPr>
                <a:xfrm>
                  <a:off x="3482480" y="2195320"/>
                  <a:ext cx="1600920" cy="1120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9" name="Ink 38">
                  <a:extLst>
                    <a:ext uri="{FF2B5EF4-FFF2-40B4-BE49-F238E27FC236}">
                      <a16:creationId xmlns:a16="http://schemas.microsoft.com/office/drawing/2014/main" id="{F4C069C8-261D-4B52-AB1D-E9F833342777}"/>
                    </a:ext>
                  </a:extLst>
                </p14:cNvPr>
                <p14:cNvContentPartPr/>
                <p14:nvPr/>
              </p14:nvContentPartPr>
              <p14:xfrm>
                <a:off x="2655920" y="2049520"/>
                <a:ext cx="752400" cy="676800"/>
              </p14:xfrm>
            </p:contentPart>
          </mc:Choice>
          <mc:Fallback xmlns="">
            <p:pic>
              <p:nvPicPr>
                <p:cNvPr id="39" name="Ink 38">
                  <a:extLst>
                    <a:ext uri="{FF2B5EF4-FFF2-40B4-BE49-F238E27FC236}">
                      <a16:creationId xmlns:a16="http://schemas.microsoft.com/office/drawing/2014/main" id="{F4C069C8-261D-4B52-AB1D-E9F833342777}"/>
                    </a:ext>
                  </a:extLst>
                </p:cNvPr>
                <p:cNvPicPr/>
                <p:nvPr/>
              </p:nvPicPr>
              <p:blipFill>
                <a:blip r:embed="rId42"/>
                <a:stretch>
                  <a:fillRect/>
                </a:stretch>
              </p:blipFill>
              <p:spPr>
                <a:xfrm>
                  <a:off x="2647280" y="2040880"/>
                  <a:ext cx="770040" cy="694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1" name="Ink 40">
                  <a:extLst>
                    <a:ext uri="{FF2B5EF4-FFF2-40B4-BE49-F238E27FC236}">
                      <a16:creationId xmlns:a16="http://schemas.microsoft.com/office/drawing/2014/main" id="{659F1219-714D-49D3-8425-50A8C117553C}"/>
                    </a:ext>
                  </a:extLst>
                </p14:cNvPr>
                <p14:cNvContentPartPr/>
                <p14:nvPr/>
              </p14:nvContentPartPr>
              <p14:xfrm>
                <a:off x="5034080" y="2125120"/>
                <a:ext cx="177120" cy="108000"/>
              </p14:xfrm>
            </p:contentPart>
          </mc:Choice>
          <mc:Fallback xmlns="">
            <p:pic>
              <p:nvPicPr>
                <p:cNvPr id="41" name="Ink 40">
                  <a:extLst>
                    <a:ext uri="{FF2B5EF4-FFF2-40B4-BE49-F238E27FC236}">
                      <a16:creationId xmlns:a16="http://schemas.microsoft.com/office/drawing/2014/main" id="{659F1219-714D-49D3-8425-50A8C117553C}"/>
                    </a:ext>
                  </a:extLst>
                </p:cNvPr>
                <p:cNvPicPr/>
                <p:nvPr/>
              </p:nvPicPr>
              <p:blipFill>
                <a:blip r:embed="rId44"/>
                <a:stretch>
                  <a:fillRect/>
                </a:stretch>
              </p:blipFill>
              <p:spPr>
                <a:xfrm>
                  <a:off x="5025080" y="2116120"/>
                  <a:ext cx="1947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3" name="Ink 42">
                  <a:extLst>
                    <a:ext uri="{FF2B5EF4-FFF2-40B4-BE49-F238E27FC236}">
                      <a16:creationId xmlns:a16="http://schemas.microsoft.com/office/drawing/2014/main" id="{18CB0C42-D33D-4791-9990-78ADA514CDCC}"/>
                    </a:ext>
                  </a:extLst>
                </p14:cNvPr>
                <p14:cNvContentPartPr/>
                <p14:nvPr/>
              </p14:nvContentPartPr>
              <p14:xfrm>
                <a:off x="3824120" y="2228080"/>
                <a:ext cx="1338480" cy="1641960"/>
              </p14:xfrm>
            </p:contentPart>
          </mc:Choice>
          <mc:Fallback xmlns="">
            <p:pic>
              <p:nvPicPr>
                <p:cNvPr id="43" name="Ink 42">
                  <a:extLst>
                    <a:ext uri="{FF2B5EF4-FFF2-40B4-BE49-F238E27FC236}">
                      <a16:creationId xmlns:a16="http://schemas.microsoft.com/office/drawing/2014/main" id="{18CB0C42-D33D-4791-9990-78ADA514CDCC}"/>
                    </a:ext>
                  </a:extLst>
                </p:cNvPr>
                <p:cNvPicPr/>
                <p:nvPr/>
              </p:nvPicPr>
              <p:blipFill>
                <a:blip r:embed="rId46"/>
                <a:stretch>
                  <a:fillRect/>
                </a:stretch>
              </p:blipFill>
              <p:spPr>
                <a:xfrm>
                  <a:off x="3815120" y="2219440"/>
                  <a:ext cx="1356120" cy="1659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5" name="Ink 44">
                  <a:extLst>
                    <a:ext uri="{FF2B5EF4-FFF2-40B4-BE49-F238E27FC236}">
                      <a16:creationId xmlns:a16="http://schemas.microsoft.com/office/drawing/2014/main" id="{B5BD4AEF-B512-4C3B-8F46-B92785E8A721}"/>
                    </a:ext>
                  </a:extLst>
                </p14:cNvPr>
                <p14:cNvContentPartPr/>
                <p14:nvPr/>
              </p14:nvContentPartPr>
              <p14:xfrm>
                <a:off x="5024720" y="2077960"/>
                <a:ext cx="1595520" cy="1780920"/>
              </p14:xfrm>
            </p:contentPart>
          </mc:Choice>
          <mc:Fallback xmlns="">
            <p:pic>
              <p:nvPicPr>
                <p:cNvPr id="45" name="Ink 44">
                  <a:extLst>
                    <a:ext uri="{FF2B5EF4-FFF2-40B4-BE49-F238E27FC236}">
                      <a16:creationId xmlns:a16="http://schemas.microsoft.com/office/drawing/2014/main" id="{B5BD4AEF-B512-4C3B-8F46-B92785E8A721}"/>
                    </a:ext>
                  </a:extLst>
                </p:cNvPr>
                <p:cNvPicPr/>
                <p:nvPr/>
              </p:nvPicPr>
              <p:blipFill>
                <a:blip r:embed="rId48"/>
                <a:stretch>
                  <a:fillRect/>
                </a:stretch>
              </p:blipFill>
              <p:spPr>
                <a:xfrm>
                  <a:off x="5015720" y="2069320"/>
                  <a:ext cx="1613160" cy="1798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7" name="Ink 46">
                  <a:extLst>
                    <a:ext uri="{FF2B5EF4-FFF2-40B4-BE49-F238E27FC236}">
                      <a16:creationId xmlns:a16="http://schemas.microsoft.com/office/drawing/2014/main" id="{DF7AF38C-8888-4EB4-B2EC-1598ABE0494F}"/>
                    </a:ext>
                  </a:extLst>
                </p14:cNvPr>
                <p14:cNvContentPartPr/>
                <p14:nvPr/>
              </p14:nvContentPartPr>
              <p14:xfrm>
                <a:off x="5024000" y="2056720"/>
                <a:ext cx="1182960" cy="1242000"/>
              </p14:xfrm>
            </p:contentPart>
          </mc:Choice>
          <mc:Fallback xmlns="">
            <p:pic>
              <p:nvPicPr>
                <p:cNvPr id="47" name="Ink 46">
                  <a:extLst>
                    <a:ext uri="{FF2B5EF4-FFF2-40B4-BE49-F238E27FC236}">
                      <a16:creationId xmlns:a16="http://schemas.microsoft.com/office/drawing/2014/main" id="{DF7AF38C-8888-4EB4-B2EC-1598ABE0494F}"/>
                    </a:ext>
                  </a:extLst>
                </p:cNvPr>
                <p:cNvPicPr/>
                <p:nvPr/>
              </p:nvPicPr>
              <p:blipFill>
                <a:blip r:embed="rId50"/>
                <a:stretch>
                  <a:fillRect/>
                </a:stretch>
              </p:blipFill>
              <p:spPr>
                <a:xfrm>
                  <a:off x="5015360" y="2047720"/>
                  <a:ext cx="1200600" cy="1259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8" name="Ink 47">
                  <a:extLst>
                    <a:ext uri="{FF2B5EF4-FFF2-40B4-BE49-F238E27FC236}">
                      <a16:creationId xmlns:a16="http://schemas.microsoft.com/office/drawing/2014/main" id="{5549778F-984B-4BEA-A2D8-D8BA8E74CE69}"/>
                    </a:ext>
                  </a:extLst>
                </p14:cNvPr>
                <p14:cNvContentPartPr/>
                <p14:nvPr/>
              </p14:nvContentPartPr>
              <p14:xfrm>
                <a:off x="5022920" y="2027560"/>
                <a:ext cx="782280" cy="699840"/>
              </p14:xfrm>
            </p:contentPart>
          </mc:Choice>
          <mc:Fallback xmlns="">
            <p:pic>
              <p:nvPicPr>
                <p:cNvPr id="48" name="Ink 47">
                  <a:extLst>
                    <a:ext uri="{FF2B5EF4-FFF2-40B4-BE49-F238E27FC236}">
                      <a16:creationId xmlns:a16="http://schemas.microsoft.com/office/drawing/2014/main" id="{5549778F-984B-4BEA-A2D8-D8BA8E74CE69}"/>
                    </a:ext>
                  </a:extLst>
                </p:cNvPr>
                <p:cNvPicPr/>
                <p:nvPr/>
              </p:nvPicPr>
              <p:blipFill>
                <a:blip r:embed="rId52"/>
                <a:stretch>
                  <a:fillRect/>
                </a:stretch>
              </p:blipFill>
              <p:spPr>
                <a:xfrm>
                  <a:off x="5014280" y="2018560"/>
                  <a:ext cx="79992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 name="Ink 48">
                  <a:extLst>
                    <a:ext uri="{FF2B5EF4-FFF2-40B4-BE49-F238E27FC236}">
                      <a16:creationId xmlns:a16="http://schemas.microsoft.com/office/drawing/2014/main" id="{9B206440-BA66-4409-84FA-5DDEF76B23C2}"/>
                    </a:ext>
                  </a:extLst>
                </p14:cNvPr>
                <p14:cNvContentPartPr/>
                <p14:nvPr/>
              </p14:nvContentPartPr>
              <p14:xfrm>
                <a:off x="2634680" y="2074720"/>
                <a:ext cx="119520" cy="169920"/>
              </p14:xfrm>
            </p:contentPart>
          </mc:Choice>
          <mc:Fallback xmlns="">
            <p:pic>
              <p:nvPicPr>
                <p:cNvPr id="49" name="Ink 48">
                  <a:extLst>
                    <a:ext uri="{FF2B5EF4-FFF2-40B4-BE49-F238E27FC236}">
                      <a16:creationId xmlns:a16="http://schemas.microsoft.com/office/drawing/2014/main" id="{9B206440-BA66-4409-84FA-5DDEF76B23C2}"/>
                    </a:ext>
                  </a:extLst>
                </p:cNvPr>
                <p:cNvPicPr/>
                <p:nvPr/>
              </p:nvPicPr>
              <p:blipFill>
                <a:blip r:embed="rId54"/>
                <a:stretch>
                  <a:fillRect/>
                </a:stretch>
              </p:blipFill>
              <p:spPr>
                <a:xfrm>
                  <a:off x="2626040" y="2065720"/>
                  <a:ext cx="1371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1" name="Ink 50">
                  <a:extLst>
                    <a:ext uri="{FF2B5EF4-FFF2-40B4-BE49-F238E27FC236}">
                      <a16:creationId xmlns:a16="http://schemas.microsoft.com/office/drawing/2014/main" id="{6489974C-7142-4CC0-B1BE-05AA4857D0DE}"/>
                    </a:ext>
                  </a:extLst>
                </p14:cNvPr>
                <p14:cNvContentPartPr/>
                <p14:nvPr/>
              </p14:nvContentPartPr>
              <p14:xfrm>
                <a:off x="3985400" y="2125480"/>
                <a:ext cx="88560" cy="234360"/>
              </p14:xfrm>
            </p:contentPart>
          </mc:Choice>
          <mc:Fallback xmlns="">
            <p:pic>
              <p:nvPicPr>
                <p:cNvPr id="51" name="Ink 50">
                  <a:extLst>
                    <a:ext uri="{FF2B5EF4-FFF2-40B4-BE49-F238E27FC236}">
                      <a16:creationId xmlns:a16="http://schemas.microsoft.com/office/drawing/2014/main" id="{6489974C-7142-4CC0-B1BE-05AA4857D0DE}"/>
                    </a:ext>
                  </a:extLst>
                </p:cNvPr>
                <p:cNvPicPr/>
                <p:nvPr/>
              </p:nvPicPr>
              <p:blipFill>
                <a:blip r:embed="rId56"/>
                <a:stretch>
                  <a:fillRect/>
                </a:stretch>
              </p:blipFill>
              <p:spPr>
                <a:xfrm>
                  <a:off x="3976400" y="2116840"/>
                  <a:ext cx="1062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2" name="Ink 51">
                  <a:extLst>
                    <a:ext uri="{FF2B5EF4-FFF2-40B4-BE49-F238E27FC236}">
                      <a16:creationId xmlns:a16="http://schemas.microsoft.com/office/drawing/2014/main" id="{D6B6F19F-3A60-4F3A-9AC4-A14785A10419}"/>
                    </a:ext>
                  </a:extLst>
                </p14:cNvPr>
                <p14:cNvContentPartPr/>
                <p14:nvPr/>
              </p14:nvContentPartPr>
              <p14:xfrm>
                <a:off x="4138760" y="2080840"/>
                <a:ext cx="156240" cy="212040"/>
              </p14:xfrm>
            </p:contentPart>
          </mc:Choice>
          <mc:Fallback xmlns="">
            <p:pic>
              <p:nvPicPr>
                <p:cNvPr id="52" name="Ink 51">
                  <a:extLst>
                    <a:ext uri="{FF2B5EF4-FFF2-40B4-BE49-F238E27FC236}">
                      <a16:creationId xmlns:a16="http://schemas.microsoft.com/office/drawing/2014/main" id="{D6B6F19F-3A60-4F3A-9AC4-A14785A10419}"/>
                    </a:ext>
                  </a:extLst>
                </p:cNvPr>
                <p:cNvPicPr/>
                <p:nvPr/>
              </p:nvPicPr>
              <p:blipFill>
                <a:blip r:embed="rId58"/>
                <a:stretch>
                  <a:fillRect/>
                </a:stretch>
              </p:blipFill>
              <p:spPr>
                <a:xfrm>
                  <a:off x="4130120" y="2072200"/>
                  <a:ext cx="1738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3" name="Ink 52">
                  <a:extLst>
                    <a:ext uri="{FF2B5EF4-FFF2-40B4-BE49-F238E27FC236}">
                      <a16:creationId xmlns:a16="http://schemas.microsoft.com/office/drawing/2014/main" id="{F0AB3B80-5A8C-4883-9136-F028A530243D}"/>
                    </a:ext>
                  </a:extLst>
                </p14:cNvPr>
                <p14:cNvContentPartPr/>
                <p14:nvPr/>
              </p14:nvContentPartPr>
              <p14:xfrm>
                <a:off x="4318400" y="1963480"/>
                <a:ext cx="181440" cy="276480"/>
              </p14:xfrm>
            </p:contentPart>
          </mc:Choice>
          <mc:Fallback xmlns="">
            <p:pic>
              <p:nvPicPr>
                <p:cNvPr id="53" name="Ink 52">
                  <a:extLst>
                    <a:ext uri="{FF2B5EF4-FFF2-40B4-BE49-F238E27FC236}">
                      <a16:creationId xmlns:a16="http://schemas.microsoft.com/office/drawing/2014/main" id="{F0AB3B80-5A8C-4883-9136-F028A530243D}"/>
                    </a:ext>
                  </a:extLst>
                </p:cNvPr>
                <p:cNvPicPr/>
                <p:nvPr/>
              </p:nvPicPr>
              <p:blipFill>
                <a:blip r:embed="rId60"/>
                <a:stretch>
                  <a:fillRect/>
                </a:stretch>
              </p:blipFill>
              <p:spPr>
                <a:xfrm>
                  <a:off x="4309400" y="1954840"/>
                  <a:ext cx="1990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4" name="Ink 53">
                  <a:extLst>
                    <a:ext uri="{FF2B5EF4-FFF2-40B4-BE49-F238E27FC236}">
                      <a16:creationId xmlns:a16="http://schemas.microsoft.com/office/drawing/2014/main" id="{DC85B702-73B9-450E-9FC9-F5C3DD0D959C}"/>
                    </a:ext>
                  </a:extLst>
                </p14:cNvPr>
                <p14:cNvContentPartPr/>
                <p14:nvPr/>
              </p14:nvContentPartPr>
              <p14:xfrm>
                <a:off x="4448000" y="2122600"/>
                <a:ext cx="65880" cy="19800"/>
              </p14:xfrm>
            </p:contentPart>
          </mc:Choice>
          <mc:Fallback xmlns="">
            <p:pic>
              <p:nvPicPr>
                <p:cNvPr id="54" name="Ink 53">
                  <a:extLst>
                    <a:ext uri="{FF2B5EF4-FFF2-40B4-BE49-F238E27FC236}">
                      <a16:creationId xmlns:a16="http://schemas.microsoft.com/office/drawing/2014/main" id="{DC85B702-73B9-450E-9FC9-F5C3DD0D959C}"/>
                    </a:ext>
                  </a:extLst>
                </p:cNvPr>
                <p:cNvPicPr/>
                <p:nvPr/>
              </p:nvPicPr>
              <p:blipFill>
                <a:blip r:embed="rId62"/>
                <a:stretch>
                  <a:fillRect/>
                </a:stretch>
              </p:blipFill>
              <p:spPr>
                <a:xfrm>
                  <a:off x="4439360" y="2113600"/>
                  <a:ext cx="835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6" name="Ink 55">
                  <a:extLst>
                    <a:ext uri="{FF2B5EF4-FFF2-40B4-BE49-F238E27FC236}">
                      <a16:creationId xmlns:a16="http://schemas.microsoft.com/office/drawing/2014/main" id="{7FCBFB4F-A825-40A1-99C6-061C7C78F628}"/>
                    </a:ext>
                  </a:extLst>
                </p14:cNvPr>
                <p14:cNvContentPartPr/>
                <p14:nvPr/>
              </p14:nvContentPartPr>
              <p14:xfrm>
                <a:off x="5682080" y="2085880"/>
                <a:ext cx="97920" cy="186120"/>
              </p14:xfrm>
            </p:contentPart>
          </mc:Choice>
          <mc:Fallback xmlns="">
            <p:pic>
              <p:nvPicPr>
                <p:cNvPr id="56" name="Ink 55">
                  <a:extLst>
                    <a:ext uri="{FF2B5EF4-FFF2-40B4-BE49-F238E27FC236}">
                      <a16:creationId xmlns:a16="http://schemas.microsoft.com/office/drawing/2014/main" id="{7FCBFB4F-A825-40A1-99C6-061C7C78F628}"/>
                    </a:ext>
                  </a:extLst>
                </p:cNvPr>
                <p:cNvPicPr/>
                <p:nvPr/>
              </p:nvPicPr>
              <p:blipFill>
                <a:blip r:embed="rId64"/>
                <a:stretch>
                  <a:fillRect/>
                </a:stretch>
              </p:blipFill>
              <p:spPr>
                <a:xfrm>
                  <a:off x="5673440" y="2076880"/>
                  <a:ext cx="1155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7" name="Ink 56">
                  <a:extLst>
                    <a:ext uri="{FF2B5EF4-FFF2-40B4-BE49-F238E27FC236}">
                      <a16:creationId xmlns:a16="http://schemas.microsoft.com/office/drawing/2014/main" id="{C68F99FD-09A2-43F5-B2A5-34E602C19632}"/>
                    </a:ext>
                  </a:extLst>
                </p14:cNvPr>
                <p14:cNvContentPartPr/>
                <p14:nvPr/>
              </p14:nvContentPartPr>
              <p14:xfrm>
                <a:off x="5814560" y="2112160"/>
                <a:ext cx="101160" cy="180360"/>
              </p14:xfrm>
            </p:contentPart>
          </mc:Choice>
          <mc:Fallback xmlns="">
            <p:pic>
              <p:nvPicPr>
                <p:cNvPr id="57" name="Ink 56">
                  <a:extLst>
                    <a:ext uri="{FF2B5EF4-FFF2-40B4-BE49-F238E27FC236}">
                      <a16:creationId xmlns:a16="http://schemas.microsoft.com/office/drawing/2014/main" id="{C68F99FD-09A2-43F5-B2A5-34E602C19632}"/>
                    </a:ext>
                  </a:extLst>
                </p:cNvPr>
                <p:cNvPicPr/>
                <p:nvPr/>
              </p:nvPicPr>
              <p:blipFill>
                <a:blip r:embed="rId66"/>
                <a:stretch>
                  <a:fillRect/>
                </a:stretch>
              </p:blipFill>
              <p:spPr>
                <a:xfrm>
                  <a:off x="5805560" y="2103520"/>
                  <a:ext cx="1188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8" name="Ink 57">
                  <a:extLst>
                    <a:ext uri="{FF2B5EF4-FFF2-40B4-BE49-F238E27FC236}">
                      <a16:creationId xmlns:a16="http://schemas.microsoft.com/office/drawing/2014/main" id="{629756C6-2718-41E5-9AEF-53A8A9CD8A5E}"/>
                    </a:ext>
                  </a:extLst>
                </p14:cNvPr>
                <p14:cNvContentPartPr/>
                <p14:nvPr/>
              </p14:nvContentPartPr>
              <p14:xfrm>
                <a:off x="5943800" y="2086240"/>
                <a:ext cx="196560" cy="327240"/>
              </p14:xfrm>
            </p:contentPart>
          </mc:Choice>
          <mc:Fallback xmlns="">
            <p:pic>
              <p:nvPicPr>
                <p:cNvPr id="58" name="Ink 57">
                  <a:extLst>
                    <a:ext uri="{FF2B5EF4-FFF2-40B4-BE49-F238E27FC236}">
                      <a16:creationId xmlns:a16="http://schemas.microsoft.com/office/drawing/2014/main" id="{629756C6-2718-41E5-9AEF-53A8A9CD8A5E}"/>
                    </a:ext>
                  </a:extLst>
                </p:cNvPr>
                <p:cNvPicPr/>
                <p:nvPr/>
              </p:nvPicPr>
              <p:blipFill>
                <a:blip r:embed="rId68"/>
                <a:stretch>
                  <a:fillRect/>
                </a:stretch>
              </p:blipFill>
              <p:spPr>
                <a:xfrm>
                  <a:off x="5934800" y="2077240"/>
                  <a:ext cx="2142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9" name="Ink 58">
                  <a:extLst>
                    <a:ext uri="{FF2B5EF4-FFF2-40B4-BE49-F238E27FC236}">
                      <a16:creationId xmlns:a16="http://schemas.microsoft.com/office/drawing/2014/main" id="{29F47D40-893B-48C8-9ED1-4EF8D8BABBC9}"/>
                    </a:ext>
                  </a:extLst>
                </p14:cNvPr>
                <p14:cNvContentPartPr/>
                <p14:nvPr/>
              </p14:nvContentPartPr>
              <p14:xfrm>
                <a:off x="5980160" y="2268400"/>
                <a:ext cx="59040" cy="16920"/>
              </p14:xfrm>
            </p:contentPart>
          </mc:Choice>
          <mc:Fallback xmlns="">
            <p:pic>
              <p:nvPicPr>
                <p:cNvPr id="59" name="Ink 58">
                  <a:extLst>
                    <a:ext uri="{FF2B5EF4-FFF2-40B4-BE49-F238E27FC236}">
                      <a16:creationId xmlns:a16="http://schemas.microsoft.com/office/drawing/2014/main" id="{29F47D40-893B-48C8-9ED1-4EF8D8BABBC9}"/>
                    </a:ext>
                  </a:extLst>
                </p:cNvPr>
                <p:cNvPicPr/>
                <p:nvPr/>
              </p:nvPicPr>
              <p:blipFill>
                <a:blip r:embed="rId70"/>
                <a:stretch>
                  <a:fillRect/>
                </a:stretch>
              </p:blipFill>
              <p:spPr>
                <a:xfrm>
                  <a:off x="5971160" y="2259760"/>
                  <a:ext cx="766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0" name="Ink 59">
                  <a:extLst>
                    <a:ext uri="{FF2B5EF4-FFF2-40B4-BE49-F238E27FC236}">
                      <a16:creationId xmlns:a16="http://schemas.microsoft.com/office/drawing/2014/main" id="{E8D43EE1-79D3-493A-A1DF-BA675A78AE74}"/>
                    </a:ext>
                  </a:extLst>
                </p14:cNvPr>
                <p14:cNvContentPartPr/>
                <p14:nvPr/>
              </p14:nvContentPartPr>
              <p14:xfrm>
                <a:off x="4238120" y="1521040"/>
                <a:ext cx="1720440" cy="582480"/>
              </p14:xfrm>
            </p:contentPart>
          </mc:Choice>
          <mc:Fallback xmlns="">
            <p:pic>
              <p:nvPicPr>
                <p:cNvPr id="60" name="Ink 59">
                  <a:extLst>
                    <a:ext uri="{FF2B5EF4-FFF2-40B4-BE49-F238E27FC236}">
                      <a16:creationId xmlns:a16="http://schemas.microsoft.com/office/drawing/2014/main" id="{E8D43EE1-79D3-493A-A1DF-BA675A78AE74}"/>
                    </a:ext>
                  </a:extLst>
                </p:cNvPr>
                <p:cNvPicPr/>
                <p:nvPr/>
              </p:nvPicPr>
              <p:blipFill>
                <a:blip r:embed="rId72"/>
                <a:stretch>
                  <a:fillRect/>
                </a:stretch>
              </p:blipFill>
              <p:spPr>
                <a:xfrm>
                  <a:off x="4229120" y="1512040"/>
                  <a:ext cx="173808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1" name="Ink 60">
                  <a:extLst>
                    <a:ext uri="{FF2B5EF4-FFF2-40B4-BE49-F238E27FC236}">
                      <a16:creationId xmlns:a16="http://schemas.microsoft.com/office/drawing/2014/main" id="{A13D0511-7CED-4E06-9470-BDE8BD3115C7}"/>
                    </a:ext>
                  </a:extLst>
                </p14:cNvPr>
                <p14:cNvContentPartPr/>
                <p14:nvPr/>
              </p14:nvContentPartPr>
              <p14:xfrm>
                <a:off x="4157840" y="1744240"/>
                <a:ext cx="203760" cy="235800"/>
              </p14:xfrm>
            </p:contentPart>
          </mc:Choice>
          <mc:Fallback xmlns="">
            <p:pic>
              <p:nvPicPr>
                <p:cNvPr id="61" name="Ink 60">
                  <a:extLst>
                    <a:ext uri="{FF2B5EF4-FFF2-40B4-BE49-F238E27FC236}">
                      <a16:creationId xmlns:a16="http://schemas.microsoft.com/office/drawing/2014/main" id="{A13D0511-7CED-4E06-9470-BDE8BD3115C7}"/>
                    </a:ext>
                  </a:extLst>
                </p:cNvPr>
                <p:cNvPicPr/>
                <p:nvPr/>
              </p:nvPicPr>
              <p:blipFill>
                <a:blip r:embed="rId74"/>
                <a:stretch>
                  <a:fillRect/>
                </a:stretch>
              </p:blipFill>
              <p:spPr>
                <a:xfrm>
                  <a:off x="4149200" y="1735240"/>
                  <a:ext cx="2214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2" name="Ink 61">
                  <a:extLst>
                    <a:ext uri="{FF2B5EF4-FFF2-40B4-BE49-F238E27FC236}">
                      <a16:creationId xmlns:a16="http://schemas.microsoft.com/office/drawing/2014/main" id="{022EF36F-AC23-409E-88BE-C792FB284C61}"/>
                    </a:ext>
                  </a:extLst>
                </p14:cNvPr>
                <p14:cNvContentPartPr/>
                <p14:nvPr/>
              </p14:nvContentPartPr>
              <p14:xfrm>
                <a:off x="5051720" y="1194160"/>
                <a:ext cx="303480" cy="289800"/>
              </p14:xfrm>
            </p:contentPart>
          </mc:Choice>
          <mc:Fallback xmlns="">
            <p:pic>
              <p:nvPicPr>
                <p:cNvPr id="62" name="Ink 61">
                  <a:extLst>
                    <a:ext uri="{FF2B5EF4-FFF2-40B4-BE49-F238E27FC236}">
                      <a16:creationId xmlns:a16="http://schemas.microsoft.com/office/drawing/2014/main" id="{022EF36F-AC23-409E-88BE-C792FB284C61}"/>
                    </a:ext>
                  </a:extLst>
                </p:cNvPr>
                <p:cNvPicPr/>
                <p:nvPr/>
              </p:nvPicPr>
              <p:blipFill>
                <a:blip r:embed="rId76"/>
                <a:stretch>
                  <a:fillRect/>
                </a:stretch>
              </p:blipFill>
              <p:spPr>
                <a:xfrm>
                  <a:off x="5042720" y="1185520"/>
                  <a:ext cx="32112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3" name="Ink 62">
                  <a:extLst>
                    <a:ext uri="{FF2B5EF4-FFF2-40B4-BE49-F238E27FC236}">
                      <a16:creationId xmlns:a16="http://schemas.microsoft.com/office/drawing/2014/main" id="{D62934F6-D91E-4EE1-B9B0-C58232792882}"/>
                    </a:ext>
                  </a:extLst>
                </p14:cNvPr>
                <p14:cNvContentPartPr/>
                <p14:nvPr/>
              </p14:nvContentPartPr>
              <p14:xfrm>
                <a:off x="5369600" y="1307560"/>
                <a:ext cx="327960" cy="210960"/>
              </p14:xfrm>
            </p:contentPart>
          </mc:Choice>
          <mc:Fallback xmlns="">
            <p:pic>
              <p:nvPicPr>
                <p:cNvPr id="63" name="Ink 62">
                  <a:extLst>
                    <a:ext uri="{FF2B5EF4-FFF2-40B4-BE49-F238E27FC236}">
                      <a16:creationId xmlns:a16="http://schemas.microsoft.com/office/drawing/2014/main" id="{D62934F6-D91E-4EE1-B9B0-C58232792882}"/>
                    </a:ext>
                  </a:extLst>
                </p:cNvPr>
                <p:cNvPicPr/>
                <p:nvPr/>
              </p:nvPicPr>
              <p:blipFill>
                <a:blip r:embed="rId78"/>
                <a:stretch>
                  <a:fillRect/>
                </a:stretch>
              </p:blipFill>
              <p:spPr>
                <a:xfrm>
                  <a:off x="5360600" y="1298560"/>
                  <a:ext cx="3456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4" name="Ink 63">
                  <a:extLst>
                    <a:ext uri="{FF2B5EF4-FFF2-40B4-BE49-F238E27FC236}">
                      <a16:creationId xmlns:a16="http://schemas.microsoft.com/office/drawing/2014/main" id="{574425C4-8035-4CE2-A48B-D5945998C080}"/>
                    </a:ext>
                  </a:extLst>
                </p14:cNvPr>
                <p14:cNvContentPartPr/>
                <p14:nvPr/>
              </p14:nvContentPartPr>
              <p14:xfrm>
                <a:off x="5792600" y="1175080"/>
                <a:ext cx="239760" cy="363960"/>
              </p14:xfrm>
            </p:contentPart>
          </mc:Choice>
          <mc:Fallback xmlns="">
            <p:pic>
              <p:nvPicPr>
                <p:cNvPr id="64" name="Ink 63">
                  <a:extLst>
                    <a:ext uri="{FF2B5EF4-FFF2-40B4-BE49-F238E27FC236}">
                      <a16:creationId xmlns:a16="http://schemas.microsoft.com/office/drawing/2014/main" id="{574425C4-8035-4CE2-A48B-D5945998C080}"/>
                    </a:ext>
                  </a:extLst>
                </p:cNvPr>
                <p:cNvPicPr/>
                <p:nvPr/>
              </p:nvPicPr>
              <p:blipFill>
                <a:blip r:embed="rId80"/>
                <a:stretch>
                  <a:fillRect/>
                </a:stretch>
              </p:blipFill>
              <p:spPr>
                <a:xfrm>
                  <a:off x="5783960" y="1166080"/>
                  <a:ext cx="257400" cy="381600"/>
                </a:xfrm>
                <a:prstGeom prst="rect">
                  <a:avLst/>
                </a:prstGeom>
              </p:spPr>
            </p:pic>
          </mc:Fallback>
        </mc:AlternateContent>
      </p:grpSp>
    </p:spTree>
    <p:extLst>
      <p:ext uri="{BB962C8B-B14F-4D97-AF65-F5344CB8AC3E}">
        <p14:creationId xmlns:p14="http://schemas.microsoft.com/office/powerpoint/2010/main" val="2878743851"/>
      </p:ext>
    </p:extLst>
  </p:cSld>
  <p:clrMapOvr>
    <a:masterClrMapping/>
  </p:clrMapOvr>
</p:sld>
</file>

<file path=ppt/theme/theme1.xml><?xml version="1.0" encoding="utf-8"?>
<a:theme xmlns:a="http://schemas.openxmlformats.org/drawingml/2006/main" name="FNT Software">
  <a:themeElements>
    <a:clrScheme name="FNT 2019-final">
      <a:dk1>
        <a:srgbClr val="000000"/>
      </a:dk1>
      <a:lt1>
        <a:sysClr val="window" lastClr="FFFFFF"/>
      </a:lt1>
      <a:dk2>
        <a:srgbClr val="646363"/>
      </a:dk2>
      <a:lt2>
        <a:srgbClr val="F2F2F2"/>
      </a:lt2>
      <a:accent1>
        <a:srgbClr val="878787"/>
      </a:accent1>
      <a:accent2>
        <a:srgbClr val="E3E3E3"/>
      </a:accent2>
      <a:accent3>
        <a:srgbClr val="E3E3E3"/>
      </a:accent3>
      <a:accent4>
        <a:srgbClr val="878787"/>
      </a:accent4>
      <a:accent5>
        <a:srgbClr val="0F265C"/>
      </a:accent5>
      <a:accent6>
        <a:srgbClr val="BFDF26"/>
      </a:accent6>
      <a:hlink>
        <a:srgbClr val="646363"/>
      </a:hlink>
      <a:folHlink>
        <a:srgbClr val="E3E3E3"/>
      </a:folHlink>
    </a:clrScheme>
    <a:fontScheme name="Benutzerdefiniert 4">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defRPr sz="16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FNT General Marketing File" ma:contentTypeID="0x010100722B6A10B698F841B3E9CBA167705CAE0601000BED68A4D60ADD428B6CAE63BEE0D4A6" ma:contentTypeVersion="40" ma:contentTypeDescription="" ma:contentTypeScope="" ma:versionID="be04edfa822bae91232b0d58cadb74af">
  <xsd:schema xmlns:xsd="http://www.w3.org/2001/XMLSchema" xmlns:xs="http://www.w3.org/2001/XMLSchema" xmlns:p="http://schemas.microsoft.com/office/2006/metadata/properties" xmlns:ns1="ddee45b2-9c58-49f8-be53-40d9936107e9" xmlns:ns3="46fb972e-1d71-46e6-96b8-e6b9f7668f31" targetNamespace="http://schemas.microsoft.com/office/2006/metadata/properties" ma:root="true" ma:fieldsID="eae4a847504015aeffd819280bc60a0b" ns1:_="" ns3:_="">
    <xsd:import namespace="ddee45b2-9c58-49f8-be53-40d9936107e9"/>
    <xsd:import namespace="46fb972e-1d71-46e6-96b8-e6b9f7668f31"/>
    <xsd:element name="properties">
      <xsd:complexType>
        <xsd:sequence>
          <xsd:element name="documentManagement">
            <xsd:complexType>
              <xsd:all>
                <xsd:element ref="ns1:FNTToArchive" minOccurs="0"/>
                <xsd:element ref="ns1:FNTIsArchived" minOccurs="0"/>
                <xsd:element ref="ns1:TaxKeywordTaxHTField" minOccurs="0"/>
                <xsd:element ref="ns1:g6f1cf2a22234fd0b5a4c4a68d834f46" minOccurs="0"/>
                <xsd:element ref="ns1:l0e09e136eca4e288a173dcba7c95a66" minOccurs="0"/>
                <xsd:element ref="ns1:TaxCatchAllLabel" minOccurs="0"/>
                <xsd:element ref="ns1:aa1e5be6c45e437c97bfc118009ed069" minOccurs="0"/>
                <xsd:element ref="ns1:bfb58a54ec8641b79900c698be004066" minOccurs="0"/>
                <xsd:element ref="ns1:TaxCatchAll" minOccurs="0"/>
                <xsd:element ref="ns1:i56eb040833b4a828ffb4d1ef4e32a2d" minOccurs="0"/>
                <xsd:element ref="ns1:n31405fe4ee0420f86c9c7cd5a6a1325" minOccurs="0"/>
                <xsd:element ref="ns1:o974ce718c274d7384bf37d8ade1952b" minOccurs="0"/>
                <xsd:element ref="ns1:p4a00f43d35c4a09a997941c9dfbb5a1" minOccurs="0"/>
                <xsd:element ref="ns1:FNTPublishedPartnerPortal" minOccurs="0"/>
                <xsd:element ref="ns3:MediaServiceDateTaken"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ee45b2-9c58-49f8-be53-40d9936107e9" elementFormDefault="qualified">
    <xsd:import namespace="http://schemas.microsoft.com/office/2006/documentManagement/types"/>
    <xsd:import namespace="http://schemas.microsoft.com/office/infopath/2007/PartnerControls"/>
    <xsd:element name="FNTToArchive" ma:index="11" nillable="true" ma:displayName="To Archive" ma:default="0" ma:description="If set to yes, the file will be moved to Archive  on next run at 01:00 CET" ma:internalName="FNTToArchive">
      <xsd:simpleType>
        <xsd:restriction base="dms:Boolean"/>
      </xsd:simpleType>
    </xsd:element>
    <xsd:element name="FNTIsArchived" ma:index="12" nillable="true" ma:displayName="Is Archived" ma:default="0" ma:description="Marks a file as archived. Don't edit: Attribute is updated automatically by workflow." ma:internalName="FNTIsArchived">
      <xsd:simpleType>
        <xsd:restriction base="dms:Boolean"/>
      </xsd:simpleType>
    </xsd:element>
    <xsd:element name="TaxKeywordTaxHTField" ma:index="13" nillable="true" ma:taxonomy="true" ma:internalName="TaxKeywordTaxHTField" ma:taxonomyFieldName="TaxKeyword" ma:displayName="Enterprise Keywords" ma:fieldId="{23f27201-bee3-471e-b2e7-b64fd8b7ca38}" ma:taxonomyMulti="true" ma:sspId="dd9d68ce-e5a6-412a-8ed1-45d6ca15af0c" ma:termSetId="00000000-0000-0000-0000-000000000000" ma:anchorId="00000000-0000-0000-0000-000000000000" ma:open="true" ma:isKeyword="true">
      <xsd:complexType>
        <xsd:sequence>
          <xsd:element ref="pc:Terms" minOccurs="0" maxOccurs="1"/>
        </xsd:sequence>
      </xsd:complexType>
    </xsd:element>
    <xsd:element name="g6f1cf2a22234fd0b5a4c4a68d834f46" ma:index="15" nillable="true" ma:taxonomy="true" ma:internalName="g6f1cf2a22234fd0b5a4c4a68d834f46" ma:taxonomyFieldName="FNTSolution" ma:displayName="FNT Solution (deprecated)" ma:default="" ma:fieldId="{06f1cf2a-2223-4fd0-b5a4-c4a68d834f46}" ma:taxonomyMulti="true" ma:sspId="dd9d68ce-e5a6-412a-8ed1-45d6ca15af0c" ma:termSetId="9a5bd7b5-f850-4822-9852-739926e6add9" ma:anchorId="00000000-0000-0000-0000-000000000000" ma:open="false" ma:isKeyword="false">
      <xsd:complexType>
        <xsd:sequence>
          <xsd:element ref="pc:Terms" minOccurs="0" maxOccurs="1"/>
        </xsd:sequence>
      </xsd:complexType>
    </xsd:element>
    <xsd:element name="l0e09e136eca4e288a173dcba7c95a66" ma:index="17" nillable="true" ma:taxonomy="true" ma:internalName="l0e09e136eca4e288a173dcba7c95a66" ma:taxonomyFieldName="FNTProduct" ma:displayName="FNT Product" ma:default="" ma:fieldId="{50e09e13-6eca-4e28-8a17-3dcba7c95a66}" ma:taxonomyMulti="true" ma:sspId="dd9d68ce-e5a6-412a-8ed1-45d6ca15af0c" ma:termSetId="dafd676a-7c86-4fd7-b3a2-a6924ab2c830" ma:anchorId="00000000-0000-0000-0000-000000000000" ma:open="false" ma:isKeyword="false">
      <xsd:complexType>
        <xsd:sequence>
          <xsd:element ref="pc:Terms" minOccurs="0" maxOccurs="1"/>
        </xsd:sequence>
      </xsd:complexType>
    </xsd:element>
    <xsd:element name="TaxCatchAllLabel" ma:index="18" nillable="true" ma:displayName="Taxonomy Catch All Column1" ma:hidden="true" ma:list="{25a57468-7ea5-48c2-8d38-51d523416306}" ma:internalName="TaxCatchAllLabel" ma:readOnly="true" ma:showField="CatchAllDataLabel" ma:web="87fb884e-546a-4d74-a917-4e13786cb1ac">
      <xsd:complexType>
        <xsd:complexContent>
          <xsd:extension base="dms:MultiChoiceLookup">
            <xsd:sequence>
              <xsd:element name="Value" type="dms:Lookup" maxOccurs="unbounded" minOccurs="0" nillable="true"/>
            </xsd:sequence>
          </xsd:extension>
        </xsd:complexContent>
      </xsd:complexType>
    </xsd:element>
    <xsd:element name="aa1e5be6c45e437c97bfc118009ed069" ma:index="19" nillable="true" ma:taxonomy="true" ma:internalName="aa1e5be6c45e437c97bfc118009ed069" ma:taxonomyFieldName="FNTProductSolution" ma:displayName="FNT Point Solution" ma:default="" ma:fieldId="{aa1e5be6-c45e-437c-97bf-c118009ed069}" ma:taxonomyMulti="true" ma:sspId="dd9d68ce-e5a6-412a-8ed1-45d6ca15af0c" ma:termSetId="66e848e6-0d32-40af-9091-cabc4e529ea7" ma:anchorId="00000000-0000-0000-0000-000000000000" ma:open="false" ma:isKeyword="false">
      <xsd:complexType>
        <xsd:sequence>
          <xsd:element ref="pc:Terms" minOccurs="0" maxOccurs="1"/>
        </xsd:sequence>
      </xsd:complexType>
    </xsd:element>
    <xsd:element name="bfb58a54ec8641b79900c698be004066" ma:index="21" nillable="true" ma:taxonomy="true" ma:internalName="bfb58a54ec8641b79900c698be004066" ma:taxonomyFieldName="FNTIndustry" ma:displayName="FNT Industry" ma:default="" ma:fieldId="{bfb58a54-ec86-41b7-9900-c698be004066}" ma:taxonomyMulti="true" ma:sspId="dd9d68ce-e5a6-412a-8ed1-45d6ca15af0c" ma:termSetId="6a872b73-31dd-4619-aa78-1ca4083edeb8" ma:anchorId="00000000-0000-0000-0000-000000000000" ma:open="false" ma:isKeyword="false">
      <xsd:complexType>
        <xsd:sequence>
          <xsd:element ref="pc:Terms" minOccurs="0" maxOccurs="1"/>
        </xsd:sequence>
      </xsd:complexType>
    </xsd:element>
    <xsd:element name="TaxCatchAll" ma:index="23" nillable="true" ma:displayName="Taxonomy Catch All Column" ma:hidden="true" ma:list="{25a57468-7ea5-48c2-8d38-51d523416306}" ma:internalName="TaxCatchAll" ma:showField="CatchAllData" ma:web="87fb884e-546a-4d74-a917-4e13786cb1ac">
      <xsd:complexType>
        <xsd:complexContent>
          <xsd:extension base="dms:MultiChoiceLookup">
            <xsd:sequence>
              <xsd:element name="Value" type="dms:Lookup" maxOccurs="unbounded" minOccurs="0" nillable="true"/>
            </xsd:sequence>
          </xsd:extension>
        </xsd:complexContent>
      </xsd:complexType>
    </xsd:element>
    <xsd:element name="i56eb040833b4a828ffb4d1ef4e32a2d" ma:index="24" ma:taxonomy="true" ma:internalName="i56eb040833b4a828ffb4d1ef4e32a2d" ma:taxonomyFieldName="FNTDocTypeGeneralMarketing" ma:displayName="General Marketing Material" ma:default="" ma:fieldId="{256eb040-833b-4a82-8ffb-4d1ef4e32a2d}" ma:sspId="dd9d68ce-e5a6-412a-8ed1-45d6ca15af0c" ma:termSetId="e2df96ba-30e2-4454-8f0a-7b6848f20565" ma:anchorId="00000000-0000-0000-0000-000000000000" ma:open="false" ma:isKeyword="false">
      <xsd:complexType>
        <xsd:sequence>
          <xsd:element ref="pc:Terms" minOccurs="0" maxOccurs="1"/>
        </xsd:sequence>
      </xsd:complexType>
    </xsd:element>
    <xsd:element name="n31405fe4ee0420f86c9c7cd5a6a1325" ma:index="25" ma:taxonomy="true" ma:internalName="n31405fe4ee0420f86c9c7cd5a6a1325" ma:taxonomyFieldName="FNTConfidentialLevel" ma:displayName="Confidential Level" ma:default="1;#Internal|520bad63-6844-4a22-8608-1753c5cbf045" ma:fieldId="{731405fe-4ee0-420f-86c9-c7cd5a6a1325}" ma:sspId="dd9d68ce-e5a6-412a-8ed1-45d6ca15af0c" ma:termSetId="283a74d0-d09b-4735-9517-e2b1bc458799" ma:anchorId="00000000-0000-0000-0000-000000000000" ma:open="false" ma:isKeyword="false">
      <xsd:complexType>
        <xsd:sequence>
          <xsd:element ref="pc:Terms" minOccurs="0" maxOccurs="1"/>
        </xsd:sequence>
      </xsd:complexType>
    </xsd:element>
    <xsd:element name="o974ce718c274d7384bf37d8ade1952b" ma:index="26" nillable="true" ma:taxonomy="true" ma:internalName="o974ce718c274d7384bf37d8ade1952b" ma:taxonomyFieldName="FNTModule" ma:displayName="FNT Module" ma:default="" ma:fieldId="{8974ce71-8c27-4d73-84bf-37d8ade1952b}" ma:taxonomyMulti="true" ma:sspId="dd9d68ce-e5a6-412a-8ed1-45d6ca15af0c" ma:termSetId="edbbd7b9-276d-4d25-9dad-3f5688c06e48" ma:anchorId="00000000-0000-0000-0000-000000000000" ma:open="false" ma:isKeyword="false">
      <xsd:complexType>
        <xsd:sequence>
          <xsd:element ref="pc:Terms" minOccurs="0" maxOccurs="1"/>
        </xsd:sequence>
      </xsd:complexType>
    </xsd:element>
    <xsd:element name="p4a00f43d35c4a09a997941c9dfbb5a1" ma:index="29" ma:taxonomy="true" ma:internalName="p4a00f43d35c4a09a997941c9dfbb5a1" ma:taxonomyFieldName="FNTContentLanguage" ma:displayName="Content Language" ma:readOnly="false" ma:default="" ma:fieldId="{94a00f43-d35c-4a09-a997-941c9dfbb5a1}" ma:taxonomyMulti="true" ma:sspId="dd9d68ce-e5a6-412a-8ed1-45d6ca15af0c" ma:termSetId="bfa8fa85-0103-4020-88eb-219253220d2a" ma:anchorId="00000000-0000-0000-0000-000000000000" ma:open="false" ma:isKeyword="false">
      <xsd:complexType>
        <xsd:sequence>
          <xsd:element ref="pc:Terms" minOccurs="0" maxOccurs="1"/>
        </xsd:sequence>
      </xsd:complexType>
    </xsd:element>
    <xsd:element name="FNTPublishedPartnerPortal" ma:index="30" nillable="true" ma:displayName="Published To Partner Portal" ma:description="The date a file was published to the Partner Portal. Don't edit: Attribute is updated automatically by workflow." ma:format="DateOnly" ma:internalName="FNTPublishedPartnerPortal">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6fb972e-1d71-46e6-96b8-e6b9f7668f31" elementFormDefault="qualified">
    <xsd:import namespace="http://schemas.microsoft.com/office/2006/documentManagement/types"/>
    <xsd:import namespace="http://schemas.microsoft.com/office/infopath/2007/PartnerControls"/>
    <xsd:element name="MediaServiceDateTaken" ma:index="31" nillable="true" ma:displayName="MediaServiceDateTaken" ma:hidden="true" ma:internalName="MediaServiceDateTaken" ma:readOnly="true">
      <xsd:simpleType>
        <xsd:restriction base="dms:Text"/>
      </xsd:simpleType>
    </xsd:element>
    <xsd:element name="MediaServiceAutoTags" ma:index="32"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dd9d68ce-e5a6-412a-8ed1-45d6ca15af0c" ContentTypeId="0x010100722B6A10B698F841B3E9CBA167705CAE0601" PreviousValue="false"/>
</file>

<file path=customXml/item4.xml><?xml version="1.0" encoding="utf-8"?>
<p:properties xmlns:p="http://schemas.microsoft.com/office/2006/metadata/properties" xmlns:xsi="http://www.w3.org/2001/XMLSchema-instance" xmlns:pc="http://schemas.microsoft.com/office/infopath/2007/PartnerControls">
  <documentManagement>
    <FNTIsArchived xmlns="ddee45b2-9c58-49f8-be53-40d9936107e9">false</FNTIsArchived>
    <g6f1cf2a22234fd0b5a4c4a68d834f46 xmlns="ddee45b2-9c58-49f8-be53-40d9936107e9">
      <Terms xmlns="http://schemas.microsoft.com/office/infopath/2007/PartnerControls"/>
    </g6f1cf2a22234fd0b5a4c4a68d834f46>
    <bfb58a54ec8641b79900c698be004066 xmlns="ddee45b2-9c58-49f8-be53-40d9936107e9">
      <Terms xmlns="http://schemas.microsoft.com/office/infopath/2007/PartnerControls"/>
    </bfb58a54ec8641b79900c698be004066>
    <TaxCatchAll xmlns="ddee45b2-9c58-49f8-be53-40d9936107e9">
      <Value>18</Value>
      <Value>109</Value>
      <Value>44</Value>
    </TaxCatchAll>
    <n31405fe4ee0420f86c9c7cd5a6a1325 xmlns="ddee45b2-9c58-49f8-be53-40d9936107e9">
      <Terms xmlns="http://schemas.microsoft.com/office/infopath/2007/PartnerControls">
        <TermInfo xmlns="http://schemas.microsoft.com/office/infopath/2007/PartnerControls">
          <TermName xmlns="http://schemas.microsoft.com/office/infopath/2007/PartnerControls">Public</TermName>
          <TermId xmlns="http://schemas.microsoft.com/office/infopath/2007/PartnerControls">01f41f92-e0c5-4dfa-b0ae-88ba80883562</TermId>
        </TermInfo>
      </Terms>
    </n31405fe4ee0420f86c9c7cd5a6a1325>
    <TaxKeywordTaxHTField xmlns="ddee45b2-9c58-49f8-be53-40d9936107e9">
      <Terms xmlns="http://schemas.microsoft.com/office/infopath/2007/PartnerControls"/>
    </TaxKeywordTaxHTField>
    <p4a00f43d35c4a09a997941c9dfbb5a1 xmlns="ddee45b2-9c58-49f8-be53-40d9936107e9">
      <Terms xmlns="http://schemas.microsoft.com/office/infopath/2007/PartnerControls">
        <TermInfo xmlns="http://schemas.microsoft.com/office/infopath/2007/PartnerControls">
          <TermName xmlns="http://schemas.microsoft.com/office/infopath/2007/PartnerControls">English (en)</TermName>
          <TermId xmlns="http://schemas.microsoft.com/office/infopath/2007/PartnerControls">8c4da72f-0a0f-487d-846c-4767103548d1</TermId>
        </TermInfo>
      </Terms>
    </p4a00f43d35c4a09a997941c9dfbb5a1>
    <o974ce718c274d7384bf37d8ade1952b xmlns="ddee45b2-9c58-49f8-be53-40d9936107e9">
      <Terms xmlns="http://schemas.microsoft.com/office/infopath/2007/PartnerControls"/>
    </o974ce718c274d7384bf37d8ade1952b>
    <l0e09e136eca4e288a173dcba7c95a66 xmlns="ddee45b2-9c58-49f8-be53-40d9936107e9">
      <Terms xmlns="http://schemas.microsoft.com/office/infopath/2007/PartnerControls"/>
    </l0e09e136eca4e288a173dcba7c95a66>
    <aa1e5be6c45e437c97bfc118009ed069 xmlns="ddee45b2-9c58-49f8-be53-40d9936107e9">
      <Terms xmlns="http://schemas.microsoft.com/office/infopath/2007/PartnerControls"/>
    </aa1e5be6c45e437c97bfc118009ed069>
    <i56eb040833b4a828ffb4d1ef4e32a2d xmlns="ddee45b2-9c58-49f8-be53-40d9936107e9">
      <Terms xmlns="http://schemas.microsoft.com/office/infopath/2007/PartnerControls">
        <TermInfo xmlns="http://schemas.microsoft.com/office/infopath/2007/PartnerControls">
          <TermName xmlns="http://schemas.microsoft.com/office/infopath/2007/PartnerControls">No matching type available</TermName>
          <TermId xmlns="http://schemas.microsoft.com/office/infopath/2007/PartnerControls">13185638-367c-48da-b8b5-98bc7819f021</TermId>
        </TermInfo>
      </Terms>
    </i56eb040833b4a828ffb4d1ef4e32a2d>
    <FNTToArchive xmlns="ddee45b2-9c58-49f8-be53-40d9936107e9">false</FNTToArchive>
    <FNTPublishedPartnerPortal xmlns="ddee45b2-9c58-49f8-be53-40d9936107e9">2019-05-06T22:00:00+00:00</FNTPublishedPartnerPortal>
  </documentManagement>
</p:properties>
</file>

<file path=customXml/itemProps1.xml><?xml version="1.0" encoding="utf-8"?>
<ds:datastoreItem xmlns:ds="http://schemas.openxmlformats.org/officeDocument/2006/customXml" ds:itemID="{E767D0F0-8099-4EE6-85BD-E302EB2EFFFA}">
  <ds:schemaRefs>
    <ds:schemaRef ds:uri="http://schemas.microsoft.com/sharepoint/v3/contenttype/forms"/>
  </ds:schemaRefs>
</ds:datastoreItem>
</file>

<file path=customXml/itemProps2.xml><?xml version="1.0" encoding="utf-8"?>
<ds:datastoreItem xmlns:ds="http://schemas.openxmlformats.org/officeDocument/2006/customXml" ds:itemID="{0C2F7E44-9C45-44BA-A9D5-12B9D51325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ee45b2-9c58-49f8-be53-40d9936107e9"/>
    <ds:schemaRef ds:uri="46fb972e-1d71-46e6-96b8-e6b9f7668f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640919-D43E-4170-BD1E-72D9A0FA0720}">
  <ds:schemaRefs>
    <ds:schemaRef ds:uri="Microsoft.SharePoint.Taxonomy.ContentTypeSync"/>
  </ds:schemaRefs>
</ds:datastoreItem>
</file>

<file path=customXml/itemProps4.xml><?xml version="1.0" encoding="utf-8"?>
<ds:datastoreItem xmlns:ds="http://schemas.openxmlformats.org/officeDocument/2006/customXml" ds:itemID="{BED9C7FE-F535-4515-A8E9-52572AED6339}">
  <ds:schemaRefs>
    <ds:schemaRef ds:uri="http://schemas.microsoft.com/office/2006/metadata/properties"/>
    <ds:schemaRef ds:uri="http://schemas.microsoft.com/office/infopath/2007/PartnerControls"/>
    <ds:schemaRef ds:uri="ddee45b2-9c58-49f8-be53-40d9936107e9"/>
  </ds:schemaRefs>
</ds:datastoreItem>
</file>

<file path=docProps/app.xml><?xml version="1.0" encoding="utf-8"?>
<Properties xmlns="http://schemas.openxmlformats.org/officeDocument/2006/extended-properties" xmlns:vt="http://schemas.openxmlformats.org/officeDocument/2006/docPropsVTypes">
  <Template/>
  <TotalTime>44</TotalTime>
  <Words>329</Words>
  <Application>Microsoft Office PowerPoint</Application>
  <PresentationFormat>On-screen Show (16:9)</PresentationFormat>
  <Paragraphs>70</Paragraphs>
  <Slides>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Symbol</vt:lpstr>
      <vt:lpstr>Wingdings</vt:lpstr>
      <vt:lpstr>FNT Software</vt:lpstr>
      <vt:lpstr>CETIN POC</vt:lpstr>
      <vt:lpstr>Use Cases FNT</vt:lpstr>
      <vt:lpstr>Wipro – UC 6: Service availability check</vt:lpstr>
      <vt:lpstr> Wipro – UC 3: Provisioning of customer services – UC3.1 Automatic check</vt:lpstr>
      <vt:lpstr>Wipro – UC 4: Service decomposition</vt:lpstr>
      <vt:lpstr>UC 5: NI Specific Functionalities (Mass Configuration Changes)</vt:lpstr>
    </vt:vector>
  </TitlesOfParts>
  <Company>HighTech communications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and Infrastructure Management for IT and Telecommunication</dc:title>
  <dc:creator>bostermeier</dc:creator>
  <cp:lastModifiedBy>Ashutosh Mishra</cp:lastModifiedBy>
  <cp:revision>1048</cp:revision>
  <dcterms:created xsi:type="dcterms:W3CDTF">2013-11-25T11:57:32Z</dcterms:created>
  <dcterms:modified xsi:type="dcterms:W3CDTF">2023-02-17T06:01:37Z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0x010100722B6A10B698F841B3E9CBA167705CAE0601000BED68A4D60ADD428B6CAE63BEE0D4A6</vt:lpwstr>
  </property>
  <property fmtid="{D5CDD505-2E9C-101B-9397-08002B2CF9AE}" pid="3" name="TaxKeyword">
    <vt:lpwstr/>
  </property>
  <property fmtid="{D5CDD505-2E9C-101B-9397-08002B2CF9AE}" pid="4" name="FNTBusinessLine">
    <vt:lpwstr/>
  </property>
  <property fmtid="{D5CDD505-2E9C-101B-9397-08002B2CF9AE}" pid="5" name="FNTConfidentialLevel">
    <vt:lpwstr>44;#Public|01f41f92-e0c5-4dfa-b0ae-88ba80883562</vt:lpwstr>
  </property>
  <property fmtid="{D5CDD505-2E9C-101B-9397-08002B2CF9AE}" pid="6" name="FNTSolution">
    <vt:lpwstr/>
  </property>
  <property fmtid="{D5CDD505-2E9C-101B-9397-08002B2CF9AE}" pid="7" name="FNTProduct">
    <vt:lpwstr/>
  </property>
  <property fmtid="{D5CDD505-2E9C-101B-9397-08002B2CF9AE}" pid="8" name="FNTContentLanguage">
    <vt:lpwstr>18;#English (en)|8c4da72f-0a0f-487d-846c-4767103548d1</vt:lpwstr>
  </property>
  <property fmtid="{D5CDD505-2E9C-101B-9397-08002B2CF9AE}" pid="9" name="FNTIndustry">
    <vt:lpwstr/>
  </property>
  <property fmtid="{D5CDD505-2E9C-101B-9397-08002B2CF9AE}" pid="10" name="ef2a307cd0c94b35a052d1d414e9b626">
    <vt:lpwstr/>
  </property>
  <property fmtid="{D5CDD505-2E9C-101B-9397-08002B2CF9AE}" pid="11" name="FNTDocTypeGeneralMarketing">
    <vt:lpwstr>109;#No matching type available|13185638-367c-48da-b8b5-98bc7819f021</vt:lpwstr>
  </property>
  <property fmtid="{D5CDD505-2E9C-101B-9397-08002B2CF9AE}" pid="12" name="FNTModule">
    <vt:lpwstr/>
  </property>
  <property fmtid="{D5CDD505-2E9C-101B-9397-08002B2CF9AE}" pid="13" name="FNTProductSolution">
    <vt:lpwstr/>
  </property>
  <property fmtid="{D5CDD505-2E9C-101B-9397-08002B2CF9AE}" pid="14" name="MSIP_Label_f65b3423-ec78-4b3c-9693-96b88a3857c2_Enabled">
    <vt:lpwstr>true</vt:lpwstr>
  </property>
  <property fmtid="{D5CDD505-2E9C-101B-9397-08002B2CF9AE}" pid="15" name="MSIP_Label_f65b3423-ec78-4b3c-9693-96b88a3857c2_SetDate">
    <vt:lpwstr>2023-01-30T08:13:05Z</vt:lpwstr>
  </property>
  <property fmtid="{D5CDD505-2E9C-101B-9397-08002B2CF9AE}" pid="16" name="MSIP_Label_f65b3423-ec78-4b3c-9693-96b88a3857c2_Method">
    <vt:lpwstr>Standard</vt:lpwstr>
  </property>
  <property fmtid="{D5CDD505-2E9C-101B-9397-08002B2CF9AE}" pid="17" name="MSIP_Label_f65b3423-ec78-4b3c-9693-96b88a3857c2_Name">
    <vt:lpwstr>Internal to Wipro</vt:lpwstr>
  </property>
  <property fmtid="{D5CDD505-2E9C-101B-9397-08002B2CF9AE}" pid="18" name="MSIP_Label_f65b3423-ec78-4b3c-9693-96b88a3857c2_SiteId">
    <vt:lpwstr>258ac4e4-146a-411e-9dc8-79a9e12fd6da</vt:lpwstr>
  </property>
  <property fmtid="{D5CDD505-2E9C-101B-9397-08002B2CF9AE}" pid="19" name="MSIP_Label_f65b3423-ec78-4b3c-9693-96b88a3857c2_ActionId">
    <vt:lpwstr>26143e93-6447-4eb3-a0ab-e5cfa86d24b5</vt:lpwstr>
  </property>
  <property fmtid="{D5CDD505-2E9C-101B-9397-08002B2CF9AE}" pid="20" name="MSIP_Label_f65b3423-ec78-4b3c-9693-96b88a3857c2_ContentBits">
    <vt:lpwstr>2</vt:lpwstr>
  </property>
</Properties>
</file>